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86" r:id="rId14"/>
    <p:sldId id="270" r:id="rId15"/>
    <p:sldId id="279" r:id="rId16"/>
    <p:sldId id="282" r:id="rId17"/>
    <p:sldId id="283" r:id="rId18"/>
    <p:sldId id="287" r:id="rId19"/>
    <p:sldId id="290" r:id="rId20"/>
    <p:sldId id="291" r:id="rId21"/>
    <p:sldId id="284" r:id="rId22"/>
    <p:sldId id="289" r:id="rId23"/>
    <p:sldId id="278" r:id="rId24"/>
    <p:sldId id="271" r:id="rId25"/>
    <p:sldId id="288" r:id="rId26"/>
    <p:sldId id="272" r:id="rId27"/>
    <p:sldId id="285" r:id="rId28"/>
    <p:sldId id="273" r:id="rId29"/>
    <p:sldId id="269" r:id="rId30"/>
    <p:sldId id="274" r:id="rId31"/>
    <p:sldId id="275" r:id="rId32"/>
    <p:sldId id="276" r:id="rId33"/>
    <p:sldId id="277" r:id="rId34"/>
    <p:sldId id="280" r:id="rId35"/>
    <p:sldId id="28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553"/>
    <a:srgbClr val="9AA9BD"/>
    <a:srgbClr val="607085"/>
    <a:srgbClr val="798AA4"/>
    <a:srgbClr val="57647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A10BB-58E4-42E2-91BF-458137CFCCE7}" v="1345" dt="2023-02-23T01:40:42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94660"/>
  </p:normalViewPr>
  <p:slideViewPr>
    <p:cSldViewPr snapToGrid="0">
      <p:cViewPr>
        <p:scale>
          <a:sx n="66" d="100"/>
          <a:sy n="66" d="100"/>
        </p:scale>
        <p:origin x="58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77DA10BB-58E4-42E2-91BF-458137CFCCE7}"/>
    <pc:docChg chg="undo custSel addSld modSld">
      <pc:chgData name="Uros Kuzmanov" userId="2fc56db4-bb5f-4672-85dd-0e49a4dda746" providerId="ADAL" clId="{77DA10BB-58E4-42E2-91BF-458137CFCCE7}" dt="2023-02-23T01:40:42.672" v="2142"/>
      <pc:docMkLst>
        <pc:docMk/>
      </pc:docMkLst>
      <pc:sldChg chg="addSp modSp mod">
        <pc:chgData name="Uros Kuzmanov" userId="2fc56db4-bb5f-4672-85dd-0e49a4dda746" providerId="ADAL" clId="{77DA10BB-58E4-42E2-91BF-458137CFCCE7}" dt="2023-02-17T13:23:29.124" v="167" actId="1076"/>
        <pc:sldMkLst>
          <pc:docMk/>
          <pc:sldMk cId="1464739972" sldId="278"/>
        </pc:sldMkLst>
        <pc:spChg chg="mod">
          <ac:chgData name="Uros Kuzmanov" userId="2fc56db4-bb5f-4672-85dd-0e49a4dda746" providerId="ADAL" clId="{77DA10BB-58E4-42E2-91BF-458137CFCCE7}" dt="2023-02-17T13:12:45.068" v="61" actId="1076"/>
          <ac:spMkLst>
            <pc:docMk/>
            <pc:sldMk cId="1464739972" sldId="278"/>
            <ac:spMk id="9" creationId="{91F6662A-6A3D-564C-006E-7A94D9520BA4}"/>
          </ac:spMkLst>
        </pc:spChg>
        <pc:picChg chg="add mod">
          <ac:chgData name="Uros Kuzmanov" userId="2fc56db4-bb5f-4672-85dd-0e49a4dda746" providerId="ADAL" clId="{77DA10BB-58E4-42E2-91BF-458137CFCCE7}" dt="2023-02-17T13:23:29.124" v="167" actId="1076"/>
          <ac:picMkLst>
            <pc:docMk/>
            <pc:sldMk cId="1464739972" sldId="278"/>
            <ac:picMk id="2" creationId="{57B07D74-375A-9BFE-2F97-95A16E7CD704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02:56:36.990" v="59" actId="478"/>
        <pc:sldMkLst>
          <pc:docMk/>
          <pc:sldMk cId="3455916281" sldId="279"/>
        </pc:sldMkLst>
        <pc:picChg chg="add del mod">
          <ac:chgData name="Uros Kuzmanov" userId="2fc56db4-bb5f-4672-85dd-0e49a4dda746" providerId="ADAL" clId="{77DA10BB-58E4-42E2-91BF-458137CFCCE7}" dt="2023-02-17T02:56:36.990" v="59" actId="478"/>
          <ac:picMkLst>
            <pc:docMk/>
            <pc:sldMk cId="3455916281" sldId="279"/>
            <ac:picMk id="2" creationId="{85052A83-AE52-04E2-DEBD-6ED03586E34C}"/>
          </ac:picMkLst>
        </pc:picChg>
        <pc:picChg chg="mod">
          <ac:chgData name="Uros Kuzmanov" userId="2fc56db4-bb5f-4672-85dd-0e49a4dda746" providerId="ADAL" clId="{77DA10BB-58E4-42E2-91BF-458137CFCCE7}" dt="2023-02-17T02:53:45.523" v="57" actId="1076"/>
          <ac:picMkLst>
            <pc:docMk/>
            <pc:sldMk cId="3455916281" sldId="279"/>
            <ac:picMk id="387" creationId="{051A71D8-B164-68C5-A794-241331ED7A78}"/>
          </ac:picMkLst>
        </pc:picChg>
      </pc:sldChg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13:41:18.586" v="469"/>
        <pc:sldMkLst>
          <pc:docMk/>
          <pc:sldMk cId="3423737159" sldId="282"/>
        </pc:sldMkLst>
        <pc:grpChg chg="add mod">
          <ac:chgData name="Uros Kuzmanov" userId="2fc56db4-bb5f-4672-85dd-0e49a4dda746" providerId="ADAL" clId="{77DA10BB-58E4-42E2-91BF-458137CFCCE7}" dt="2023-02-17T13:41:10.798" v="468" actId="14861"/>
          <ac:grpSpMkLst>
            <pc:docMk/>
            <pc:sldMk cId="3423737159" sldId="282"/>
            <ac:grpSpMk id="5" creationId="{964B460A-3A61-A89E-0A9D-01408377B479}"/>
          </ac:grpSpMkLst>
        </pc:grpChg>
        <pc:picChg chg="add mod">
          <ac:chgData name="Uros Kuzmanov" userId="2fc56db4-bb5f-4672-85dd-0e49a4dda746" providerId="ADAL" clId="{77DA10BB-58E4-42E2-91BF-458137CFCCE7}" dt="2023-02-17T13:40:18.311" v="444" actId="1076"/>
          <ac:picMkLst>
            <pc:docMk/>
            <pc:sldMk cId="3423737159" sldId="282"/>
            <ac:picMk id="2" creationId="{950DF1C5-D9AF-F3E7-2DBD-6EACFE562DFC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3" creationId="{4E8D7FD7-4DCF-0BFE-B786-23717E2A3994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4" creationId="{1C2800E6-2876-BC76-0ACD-59C1AD158AC4}"/>
          </ac:picMkLst>
        </pc:picChg>
        <pc:picChg chg="add del mod">
          <ac:chgData name="Uros Kuzmanov" userId="2fc56db4-bb5f-4672-85dd-0e49a4dda746" providerId="ADAL" clId="{77DA10BB-58E4-42E2-91BF-458137CFCCE7}" dt="2023-02-17T13:27:44.594" v="234" actId="478"/>
          <ac:picMkLst>
            <pc:docMk/>
            <pc:sldMk cId="3423737159" sldId="282"/>
            <ac:picMk id="6" creationId="{A24BB860-195B-180A-FCD9-F3703ED26002}"/>
          </ac:picMkLst>
        </pc:picChg>
        <pc:picChg chg="add del mod">
          <ac:chgData name="Uros Kuzmanov" userId="2fc56db4-bb5f-4672-85dd-0e49a4dda746" providerId="ADAL" clId="{77DA10BB-58E4-42E2-91BF-458137CFCCE7}" dt="2023-02-17T13:39:12.458" v="415" actId="478"/>
          <ac:picMkLst>
            <pc:docMk/>
            <pc:sldMk cId="3423737159" sldId="282"/>
            <ac:picMk id="7" creationId="{4D609526-EE0D-EDDD-36C1-0B1B6C4AF9C7}"/>
          </ac:picMkLst>
        </pc:picChg>
        <pc:picChg chg="add del mod">
          <ac:chgData name="Uros Kuzmanov" userId="2fc56db4-bb5f-4672-85dd-0e49a4dda746" providerId="ADAL" clId="{77DA10BB-58E4-42E2-91BF-458137CFCCE7}" dt="2023-02-17T13:40:40.141" v="447" actId="478"/>
          <ac:picMkLst>
            <pc:docMk/>
            <pc:sldMk cId="3423737159" sldId="282"/>
            <ac:picMk id="8" creationId="{33DD7ABE-07D7-FDD2-7462-8D97A91BBE8A}"/>
          </ac:picMkLst>
        </pc:picChg>
        <pc:picChg chg="add">
          <ac:chgData name="Uros Kuzmanov" userId="2fc56db4-bb5f-4672-85dd-0e49a4dda746" providerId="ADAL" clId="{77DA10BB-58E4-42E2-91BF-458137CFCCE7}" dt="2023-02-17T13:41:18.586" v="469"/>
          <ac:picMkLst>
            <pc:docMk/>
            <pc:sldMk cId="3423737159" sldId="282"/>
            <ac:picMk id="9" creationId="{8342542D-FFF0-58E6-B45E-D82BCF163E55}"/>
          </ac:picMkLst>
        </pc:picChg>
        <pc:picChg chg="del mod">
          <ac:chgData name="Uros Kuzmanov" userId="2fc56db4-bb5f-4672-85dd-0e49a4dda746" providerId="ADAL" clId="{77DA10BB-58E4-42E2-91BF-458137CFCCE7}" dt="2023-02-17T13:15:57.377" v="77" actId="21"/>
          <ac:picMkLst>
            <pc:docMk/>
            <pc:sldMk cId="3423737159" sldId="282"/>
            <ac:picMk id="387" creationId="{051A71D8-B164-68C5-A794-241331ED7A78}"/>
          </ac:picMkLst>
        </pc:picChg>
      </pc:sldChg>
      <pc:sldChg chg="addSp delSp modSp mod setBg">
        <pc:chgData name="Uros Kuzmanov" userId="2fc56db4-bb5f-4672-85dd-0e49a4dda746" providerId="ADAL" clId="{77DA10BB-58E4-42E2-91BF-458137CFCCE7}" dt="2023-02-23T01:15:13.875" v="875" actId="408"/>
        <pc:sldMkLst>
          <pc:docMk/>
          <pc:sldMk cId="1052076753" sldId="283"/>
        </pc:sldMkLst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" creationId="{157DF2D1-BDFE-FD21-9050-39994CBF71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" creationId="{331899D9-9CA2-06EE-2B61-2AED60086E9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" creationId="{A1C7D5EC-2E92-9F9F-BF07-57EC43CD2D1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7" creationId="{55B47615-F2AF-CF36-4367-6D362CA3820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" creationId="{E56A610B-C958-687F-65F1-6C031FB77F4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" creationId="{EA4E0DBE-01BB-A549-E3F8-A3DD578B46B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0" creationId="{29AB0914-D5B9-8EBE-2275-007054DFC8D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1" creationId="{6C4774F1-F296-D918-5078-DA51FA8C09F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" creationId="{00F7AD97-774E-FE61-DCA2-B97FAD5B655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" creationId="{F9870BEA-0612-3BBC-9074-5724C727BA3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" creationId="{74F9DE28-8E3E-8312-8056-C802A5EB608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" creationId="{24817987-1C0B-42AD-EFB5-F2C0444042E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6" creationId="{3B671BC9-3132-C007-8F40-60DDC3DB550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7" creationId="{60763D5B-3535-55FF-16A2-9F3A0A6F0D0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8" creationId="{495353F1-5768-D3D1-47D1-90E605EE036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" creationId="{FA86C558-C110-E806-8BC0-E288E127351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0" creationId="{860BEE54-DD0B-E245-FDF8-08976F9EE00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1" creationId="{4A8B4464-3C29-CA20-5902-64B148B14E9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2" creationId="{36423E8B-28AF-27CB-C2F5-D600B4B3E6A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3" creationId="{0D9E5112-28FC-A57F-6632-03001E95B79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4" creationId="{9CDBC59F-A7FA-23CF-6862-9ABE9A9E3D2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5" creationId="{5A95FEF7-1E34-9A87-334C-3FCD8106C2A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6" creationId="{D006E451-09D6-B636-5F2C-1BB0AAB969C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7" creationId="{D0B69422-9923-39F3-5229-ED64C00B99C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8" creationId="{D7FE1C98-919E-1AA7-41DA-BF0458F169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9" creationId="{29EAF3BC-8AE1-AB74-0D17-D17CE8914B0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0" creationId="{8EEB8505-6044-946D-1BD1-654058AD595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1" creationId="{E937DAE6-3633-0BE6-7D20-418384824D6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2" creationId="{6CCD5446-D8D1-34E6-54CE-CFEDE8F5BFC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3" creationId="{4C44E11B-7DCC-10C8-8186-A26A73307A5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4" creationId="{8D34EA54-9D2E-AD78-12BB-2DD7E09F699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5" creationId="{26C9E40A-B598-9A18-49D6-1C66295796C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6" creationId="{4EA72914-0933-DFF7-8D7D-DD04BBB3FE0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7" creationId="{51B30C49-0E2F-1C8B-8C3F-D37BBE68250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" creationId="{42205107-61B6-9D97-528D-5C34A573E90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9" creationId="{A1614A0D-0A48-4610-6C1B-51FE0CD56CD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0" creationId="{33578D77-AEEC-5426-D6DA-D38419B5AFF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1" creationId="{7A7E1505-88AE-B101-81E1-DB96BEC4DEF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2" creationId="{5B9C802C-5EFE-6365-3AD6-254DDB65AC8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3" creationId="{FCEF871F-BD0E-020A-9039-8E81BEBD37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4" creationId="{B4A05D11-BDC5-2E66-E750-E3BCA21C115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5" creationId="{9D279296-8B33-BB12-F0BD-DB524A3B6F7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6" creationId="{FEAC7A78-B4F5-3283-59BB-8FCA7D757C4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7" creationId="{F38978B0-02BE-E5DA-E5DE-A909013DB6A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8" creationId="{C9B85209-BC27-6B6C-D19C-8A2EA839120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9" creationId="{6043538F-B0F9-EC75-6070-BA289AB2EF2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0" creationId="{790860B3-A472-1B13-353C-C3D77320EA2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1" creationId="{C47DD9F0-A66B-AFD3-F547-38E493819C8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2" creationId="{45BB203B-CC6B-CE18-B209-5CA2D77E6F4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3" creationId="{BCE386FD-F49C-15E5-56B4-8BDB6FC441C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4" creationId="{C9E8D0D4-8D20-3A8A-D7F0-703BEB39D02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5" creationId="{2D9C42C6-893B-E13C-6483-0C4CEA962F9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6" creationId="{0089EC1E-B6F0-ADBC-6CBF-F6C824377B4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" creationId="{776AA331-D65F-0388-B256-6BC021880F5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8" creationId="{DBDCDD0B-4053-49A5-E4CC-7B5FE1E3719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9" creationId="{D3FF9061-51C6-5401-A3D8-65B01BCD474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0" creationId="{416FE702-CA0B-B8AE-7CCB-CB497B2CE8E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1" creationId="{E1893E93-1109-667C-506B-A4026565075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2" creationId="{FACF651E-04E0-7E55-57DF-91A02EF85AB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3" creationId="{CC1E1456-91E4-333B-BAD3-5BF56A28B30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2" creationId="{C520D783-D017-0F5F-8154-C832DFA0B12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3" creationId="{2A5A2159-DB33-254C-47F1-14340CF50D5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4" creationId="{3B3C8AF6-EF42-BCB6-43FD-1C053C6F6E1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5" creationId="{3FFBDC72-944F-BF01-88D4-4FFE7446A97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6" creationId="{7DBAFD30-0A5C-812D-DBEF-BAC9BD00306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7" creationId="{2AF56AE9-511D-1805-328F-11C9C2225ED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8" creationId="{0D399E2C-FDA0-C4D9-A5DB-08B6B892101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9" creationId="{12603DAA-3863-C3C0-CA2F-8F084F026EF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00" creationId="{975621E7-0A85-25C0-5075-F535D3164E7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02" creationId="{93C06D28-D400-7CD9-49F9-AD648BC297E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03" creationId="{C5EF7987-7F9B-F385-FA61-FD94090BD28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04" creationId="{493E23E2-2FE3-26BD-7D3E-151AB66FE93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05" creationId="{B4535C4C-4BA5-E89E-2A79-99C3788455D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06" creationId="{4EF2818C-B4FC-770A-02B1-529F2BD27E7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07" creationId="{62A68861-F121-C931-FAB8-1C3660A66E6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08" creationId="{92B730A3-5052-5097-D15A-EE1E82ED460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09" creationId="{B79B507A-2799-99C1-1E88-A94B6CAED5C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0" creationId="{75933A08-D853-70B1-EB58-D8C12F4130B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1" creationId="{1D314D87-4238-F72C-C1ED-0F243052937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2" creationId="{452EC728-03F1-BB25-73C1-C86170EF219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3" creationId="{58119279-DCA9-8AEC-FC60-BA405906896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4" creationId="{314C42FA-2AE6-B851-143C-9D3C9377343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5" creationId="{DE7B3575-F59C-70E9-46FC-A5388331975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6" creationId="{9B810B70-1837-5C33-A565-0734B2FEDB2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7" creationId="{E03B979D-6903-8650-D33A-38A418C1581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8" creationId="{531447B4-52A9-35EC-2750-7CE833D5A90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19" creationId="{D7037084-500F-A277-9A63-DB61F07B4FA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0" creationId="{FEF9AC23-6F55-4DC3-4544-6CBD6797E44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1" creationId="{DEBDB851-9A7B-2613-341D-72BCB711496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2" creationId="{8AC04AED-5C97-C164-FBE6-0660C51F021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3" creationId="{40AC9C6C-E8E1-82F7-FB49-6FD9A669279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4" creationId="{425A1375-BB85-811D-6D13-001AA22B199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5" creationId="{D21ED248-AFF0-E070-7A69-E604DF32B8B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6" creationId="{BC6D60D0-C74B-E430-F0F0-BCDC225F1FD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7" creationId="{24708395-5B8C-76F7-4C08-BEB1F2D3294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8" creationId="{31359C8C-CE01-66C9-A8DA-B49EBF65EE0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29" creationId="{B32A52F1-F885-9250-B621-5F28F5A0A57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0" creationId="{313C6A48-CDB1-7C6D-D765-04A9E088D82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1" creationId="{4B700C50-039B-3722-7BC8-3C2C9E8DC93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2" creationId="{5A21B8E1-9946-AEAE-C5CE-B8A93175CE9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3" creationId="{1B8B5FCE-2D6F-E516-D2BF-2EED74A2FE8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4" creationId="{0F1AFA95-C3F9-6C69-C787-66F897ABE37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5" creationId="{51CEE895-C304-2555-8925-A7143D261C4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6" creationId="{76D7DC90-D143-0FF3-BB7D-71E81515FCC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7" creationId="{3005F0B2-A3EB-6DF8-A905-1648CCC32CD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8" creationId="{7B661206-FD4B-7C67-3B95-4376386CB22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39" creationId="{FAC333C9-F05B-67DA-79F1-8BBFB1DBD2E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0" creationId="{494209DA-21FB-9977-FD48-C859CC5B498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1" creationId="{9F3FB118-DAF6-884F-CBC5-59125E21DC9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2" creationId="{67354EF4-15DF-C051-C9ED-4A085B108A1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3" creationId="{23C1802A-2103-7590-A1F2-BCF317D7B5C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4" creationId="{77322E64-4725-D24E-A115-DA779942CEB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5" creationId="{5748D86E-DB92-1CEA-0943-07A2B3C9E16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6" creationId="{008339F0-8535-1829-DB13-E0650C06E0D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7" creationId="{EA677173-F1F1-1CC3-2CAA-E684223FDB6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8" creationId="{549BB16D-2F94-E424-5AA4-1B6F1CD31E7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49" creationId="{28EFBC5E-657B-8695-EC25-86C17FAA872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0" creationId="{3988E7FC-246A-3480-9477-C291B5796D2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1" creationId="{71254979-2D6F-81F7-A9A4-5142BB60A1B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2" creationId="{DC178807-0E1E-4ADC-C8D3-C3113A5B26F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3" creationId="{A0351194-64F0-6E17-F3BB-04DCA5B01E5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4" creationId="{35941833-C3EC-DD21-CE1C-BE32A028D35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5" creationId="{B4D9D462-4ED6-8FF1-3CED-6F7A8563746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6" creationId="{C88DD927-3D9D-6251-F7F2-D3F37A95730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7" creationId="{D788581D-9908-F99D-66B2-6436AAFFAED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8" creationId="{7E36A32A-AD44-3CBD-6F64-997FFFED998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59" creationId="{7077DA90-1D35-1015-2C41-99ACF753C72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0" creationId="{39045230-9D80-6018-F4C2-26D2EADD83E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1" creationId="{7090B3F9-6043-DF40-0E50-8F7648778D3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2" creationId="{8EEF7813-2612-87F5-4E96-6B5BBDCF36B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3" creationId="{7D42F48C-A947-3643-5CF1-41165511713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4" creationId="{622C53D8-40CB-FDF5-F4EA-E73B32DD222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5" creationId="{CB398D1B-D23A-7A44-E036-EBD6C6D765D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6" creationId="{E2B2DB51-BFD1-26E8-BD14-1FBD41DA847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7" creationId="{FC1ED6CB-6E5D-FAFD-6F3D-F5911D63BFC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8" creationId="{926354B0-910D-C283-DB44-6861F85F464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69" creationId="{3C8D1801-7B26-0A0A-C01A-6810092D37C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0" creationId="{B40F21AD-5A4C-BC57-4362-649A65DE872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1" creationId="{C7D6E405-0BBA-E13D-D37B-3835136250F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2" creationId="{3EA1032F-764C-3A6E-98ED-B6E5F9C5E60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3" creationId="{CD3E603E-0D34-B3F7-359A-BFAA040B266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4" creationId="{99DD6EDE-17C2-7EFB-F6D1-F7CFAC8DF35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5" creationId="{4779E69F-2FA4-CC76-F716-69A1FBFEE2D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6" creationId="{7B9358BD-731F-A135-B15B-0851E1F9CA2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7" creationId="{CA610870-A87D-FA3F-7DDA-E01339F6C4B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8" creationId="{D7D286FA-A459-D1C5-8E6D-52F2F56988C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79" creationId="{B50DC771-5BAA-D7EA-D0E2-72AB220BECB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0" creationId="{C8C51C87-EAD3-CBFE-2780-F5B5BEF781C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1" creationId="{C7440D30-6C3B-B79D-1DBA-2D1DEB1E3B0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2" creationId="{B37AA1AE-B588-CC4A-DE77-5EAC8F4F1AA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3" creationId="{EBFFFD78-C434-0689-B9D1-CA0D9DFBF05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4" creationId="{5BB6C7A1-C10D-2CD8-3ACF-A8B93031291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5" creationId="{FA742C74-FAF0-5FA0-D35E-D0F9906F7DF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6" creationId="{C3AB44D2-904A-D52C-EABC-CE17C05B47D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7" creationId="{FA08AF5B-2D5D-3C63-8C41-9D1262518B5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8" creationId="{21AEA665-A78E-6EE2-3981-8FFA8DE400A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89" creationId="{7CC903C1-947E-FF60-A985-AFD58D1CA65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0" creationId="{65279DDE-F1A5-067B-E734-EE9CABBA4E5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1" creationId="{3CFFE46D-BD36-20E4-4C26-453010C8B2F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2" creationId="{99DB85D5-759C-2B92-0D75-CB5CDE75183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3" creationId="{EA85238C-7C60-ABEF-41BF-25D9CD37B1B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4" creationId="{FD06B4D7-2881-157F-F829-3A94D257733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5" creationId="{D5D78F9B-6840-4965-39B9-F1F08AFEDD2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6" creationId="{94E20A46-6A35-E910-7B00-6EC8742D6FF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7" creationId="{285B930A-2132-BC26-7A19-61BF9E39250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8" creationId="{769EC646-0FF3-2A37-74AC-218C78854FA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299" creationId="{4B9C2E77-FCD4-69FC-5E23-73ADB8F8346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0" creationId="{0EC8FEA1-BCA4-85E4-1EEE-887CD93206B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1" creationId="{B3DBF39B-6D2C-F349-F04A-6327CFCBFDF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2" creationId="{5C1C479B-7101-E5BE-C521-26A446BF9AD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3" creationId="{FE608444-D083-EE78-E612-05D5975F435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4" creationId="{2B948453-A517-DA1D-1D0D-2D671647F5D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5" creationId="{B01F8805-39CB-FF6F-07CC-346BFCC2B2F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6" creationId="{45A62921-2D14-0FA3-685F-CFA75A1C7F2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7" creationId="{BF80D992-7751-B881-3A7B-8A031CCCB17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8" creationId="{50A6E5C8-FC6A-EF7F-D76B-80D8A5FD6C8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09" creationId="{D962AB88-EEF0-0EFA-C9E9-4C53C61D437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0" creationId="{3F96EE1D-0B38-1D3A-39B0-C23F5C494DF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1" creationId="{DE5A871F-64B2-D2A6-9D44-8B68A994CCC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2" creationId="{7CDF38FD-10E2-FE41-3907-086A5E7BE02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3" creationId="{7CE15E5E-72FE-649A-6795-2C8F44F1805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4" creationId="{77886266-580F-5EC0-70BF-45A4CE5C882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5" creationId="{C357C117-FC4A-0667-7EBA-45F4731C32F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6" creationId="{8C778BFA-3CA4-637B-79A8-01AA00D0C73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7" creationId="{E7AC2B91-5F1C-F9E3-D9D0-E7F48678CBD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8" creationId="{B05D7E31-2EB6-373C-FE64-DAD23917F38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19" creationId="{E4200EE6-F3C9-D69E-F525-F1D9F704AD0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0" creationId="{195BE773-B8A8-1777-1E1B-A45F23380F8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1" creationId="{8B3135BA-B46A-9FEF-2824-D8C3028B6C5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2" creationId="{3FA8C04C-174E-AC5A-89DF-6C24FE0F193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3" creationId="{A75E8965-D1E1-FA67-F815-4D098FB7E5B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4" creationId="{AB8F2CB7-29FE-82D3-FBF4-7C25474A8E5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5" creationId="{DBB3A720-A530-C687-77D0-91AFBB3CEB3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6" creationId="{2D7FA73D-6901-E9C2-2EA0-A2C2473B7E7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7" creationId="{8FC10CFD-B131-EE73-1362-FED43F66023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8" creationId="{BDF6F436-5057-C071-C351-AC3F7D32BAC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29" creationId="{2366D4C1-DC39-CA0E-4E8D-CF92AB3BBB0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0" creationId="{47924D8D-AECA-E31B-1CE2-A33B60F248E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1" creationId="{91223B02-D78F-CF86-D6ED-5606ABCDFB8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2" creationId="{351DB291-2687-485D-5417-6C7FA605222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3" creationId="{8740CDFF-7A06-B4DA-7738-3B2E787CA0F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4" creationId="{D942C7B7-2984-445D-5F91-2F8CA091D8A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5" creationId="{68C95CF0-B897-96E4-D304-33F236E1F3A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6" creationId="{C4874114-18D6-495B-FBE7-0380748001D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7" creationId="{D4C8500B-8817-3744-C6B0-60003BB0B81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8" creationId="{643E40C9-40C5-2045-DE92-86553DC1D38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39" creationId="{BB3D0CE8-9AF8-2B81-5EA5-DE614CA11CC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0" creationId="{7319E426-313B-D8AF-2E1B-3779343E842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1" creationId="{1EE8BB6B-B483-008A-90F2-7EFC5397C4F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2" creationId="{1348FC1C-1F2B-3CA8-14A2-304F6597EDB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3" creationId="{49DA9843-28F6-11B7-2A10-3A4301F0563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4" creationId="{9E1B977F-CA07-0619-BC47-AAAC9BC35BC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5" creationId="{B569F053-D96D-0149-D588-6835E0304B8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6" creationId="{E3EAE7E9-0E34-D581-7AA2-B160E3EC6EB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7" creationId="{6C0AC6EB-0C20-996D-0373-7254862BA39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8" creationId="{E71B8940-A729-76B6-4BCE-71446CAA374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49" creationId="{1DCA18BD-6154-A332-0AAE-E2F61E2C38B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0" creationId="{755BBF18-CF11-5F3F-C938-95DA0B05E06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1" creationId="{CE756399-E38F-B757-DA8E-390F9E69460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2" creationId="{270439A5-D7E3-E1E1-3DDE-214546E99F1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3" creationId="{99E04EEB-19AD-99E9-E93D-E577F845EEB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4" creationId="{025D759C-2975-EE29-7BFB-CB628689360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5" creationId="{2F5FCF28-8123-5015-EF6B-D5A59723601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6" creationId="{BDF6805D-3CF0-71AD-E9B5-961B8CC5D9B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7" creationId="{0831E7B5-94DF-C762-8D16-DE8DB7E1CB7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8" creationId="{8098D676-14B6-24EE-B8F4-4F63EC210DB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59" creationId="{30D8BC87-BF9F-80A6-03F9-FA32FD69AAD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0" creationId="{B20C3641-18E2-56E1-4CA2-6F1C159C586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1" creationId="{25B3243E-0B87-7011-DCB9-F0BFD65CE98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2" creationId="{C7C11C70-A550-40B5-6C5F-EA4456EB105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3" creationId="{7ADA36DF-D0C8-A60A-489F-A70ECEB61F6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4" creationId="{045CE001-0C08-00FC-0FD0-B5F455CEDCC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5" creationId="{4D50C509-3DB8-3EE4-9325-1043375970D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6" creationId="{D7390C4A-0ACD-DC2D-CCD2-ED25765B771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7" creationId="{06F37AE0-F4ED-515B-18CC-17FF510E073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8" creationId="{006E364C-DB64-957E-CA0E-651665182C5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69" creationId="{A5451EAB-2749-FBB9-A70B-49BDD42CDF7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0" creationId="{4A4500FD-727E-D1A6-104C-B5D7DBD7399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1" creationId="{8C048BCE-AA48-721E-4975-BBFB1070FAB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2" creationId="{6441B112-2698-465E-23E1-CBB70C3F95C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3" creationId="{955CB1DC-CAD5-9AFE-C349-3F5C4CF9107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4" creationId="{55A0F3D2-F49F-3AD6-BE27-65CC8FA5EED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5" creationId="{0150FAC5-1D56-CFE1-F383-88FF5AE8D72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6" creationId="{A3192E2F-A3FD-29AC-D13C-760CD2F6337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7" creationId="{52163AD6-39A7-B75B-6C94-BE2DE0A6C85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8" creationId="{D6F161ED-0FE2-225B-85FC-963918ABFBC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79" creationId="{A5836F53-6484-8481-2EBE-CCF9023765A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80" creationId="{053EAFE1-DA00-578D-20E3-697FB3DAA7F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1" creationId="{BCB9C1BE-BE29-1BFD-8534-92D33937410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2" creationId="{2B4941C5-0BA6-9770-B90C-43BCC716093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3" creationId="{98B4A98D-751C-54F5-5A0C-4AD7CE7745E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4" creationId="{1C9EB5F1-AF05-69A9-5219-4DFD0FC33E5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5" creationId="{C066CD8E-DE52-91EF-88D3-4D56AB936DF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6" creationId="{0D69BC15-88EE-8563-6713-B973ED1D671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7" creationId="{45A8B23E-3A12-23B3-621D-74B835D2D1C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89" creationId="{AA44C7F0-BDDF-4670-ACDB-273993EFE41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0" creationId="{847D54B9-2A5A-7336-6005-FF10F6F3C16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1" creationId="{01A59369-2AFF-D924-F91A-9553BE080F6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2" creationId="{72C14517-0238-5A1D-351D-9E7AEA1C469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3" creationId="{12DEE49E-F734-EC15-2284-932BAE587B3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4" creationId="{DB4FD804-2B4D-CF33-E83C-B0E12ECB702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5" creationId="{8FDDA7B4-D677-7A53-F720-79A4EF4BFF8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6" creationId="{C7B4AF89-2170-6FD7-23DA-DE69FC39BFD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7" creationId="{2F1B9FDB-625C-40E5-6472-97299C0809E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8" creationId="{1D74A77C-D7EB-89BE-9993-758EF81CE9F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399" creationId="{96EE3227-99E2-990F-95EF-5FD5AA62D69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0" creationId="{CC6A6803-CAD0-CA4B-803F-F805585BF4F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1" creationId="{4EF980EB-DC7A-3CBC-0298-9EFAC83D5D5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2" creationId="{0F2E4409-773A-E54A-4A1C-385F95E9731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3" creationId="{1F1162FC-7B63-3215-FA94-40365E237F2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4" creationId="{D80CF087-4016-2E1C-2B4B-EA3615D24CB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5" creationId="{A2742B72-5C76-925C-C0EC-49126C36CFE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6" creationId="{44D42121-108E-C2FA-554E-D4F4ECD3225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7" creationId="{9EBD030E-6DCF-B3A0-CA3D-DB47FDD940D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8" creationId="{ADE9073C-F025-A8E7-C7A3-FADD8ADF984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09" creationId="{0DB61788-5D4F-93CD-871B-125C9894FB7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0" creationId="{15E1705B-5F0D-497C-B591-79B0A21903C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1" creationId="{C1E228ED-FADA-BE1F-5BF3-4DE46086789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2" creationId="{C3228BD9-F98C-31E1-4669-7B7787AFA00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3" creationId="{300F11EF-54BA-04EA-025F-563D32A691F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4" creationId="{4E6596B5-9DA1-34AE-336E-7D50A7C34FD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5" creationId="{745BC01B-B3BD-F8C2-01E2-49BC54DF973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6" creationId="{3D209FAD-94DF-FF39-F888-898757A52F9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7" creationId="{F89C6D9F-B020-32A9-8E6D-ED279F9F49C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8" creationId="{3B29B578-AE43-B826-C012-AACF17A5978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19" creationId="{F6B110E2-8554-780B-8EBC-AA5842AE419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0" creationId="{7F194EA3-EDAE-37EC-A9FF-D810A560FA5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1" creationId="{527E0B07-27DB-938A-F60E-744EA377A80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2" creationId="{D375CD37-FE14-EB2B-EE96-B57A8454F0A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3" creationId="{49FD1CE4-2A53-CC61-5CF5-346E69D0D35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4" creationId="{12EC2911-6E05-0EDA-5941-85546C04B7D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5" creationId="{2920E38A-EF38-8AFF-0E14-EEAFD1AAFBC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6" creationId="{D4032645-7AE7-608D-2D0D-E596FD07554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7" creationId="{0EAF860A-3369-4CFC-103C-9AD80F4F9BB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8" creationId="{F583CBCD-20EE-344F-DE13-A886999ADB8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29" creationId="{0B224ED3-8FCE-DBB2-F9FF-AA649F664B4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0" creationId="{38F84658-2A92-FC17-13F7-08A880955DD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1" creationId="{30C52D1E-B08C-ADA0-586C-E855CC10D0A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2" creationId="{BEA0A580-FDF0-D765-8492-81895FF9FE4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3" creationId="{D1710786-131B-78C0-E486-FB112725D7C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4" creationId="{BC4218D0-0808-2A3D-18C0-36B0D6DAB75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5" creationId="{920B15D0-C32D-083E-AB89-BE25EAB1F5D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6" creationId="{B885FB90-3630-40B1-EAB8-2246B88DB18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7" creationId="{25C90A76-1337-5642-D048-FBF2E6BBD85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8" creationId="{D573206B-5EDA-7659-7622-6F92CBF65BB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39" creationId="{29EADF56-F49C-BA51-7DD3-06EAE340FB3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0" creationId="{EEEB8166-9329-646C-58D6-0C3A839300E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1" creationId="{22EACAC1-DD2B-71BA-874A-9875A62ECF3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2" creationId="{1277CE00-5E1C-6799-88DA-A99CDE89DE1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3" creationId="{CE3A096F-790E-DAF4-E9D8-F7DC3D544A2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4" creationId="{D7244F0F-052E-BA62-246F-46227A33BBE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5" creationId="{845583AA-18FE-996E-F938-EF40D7B3EA6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6" creationId="{6714D4DE-C27E-8596-B07B-61B85B51986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7" creationId="{9AD9F061-2C17-DE74-53B3-8B5CA7F5959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8" creationId="{B5310C63-08BF-73EA-27C7-14728CA41C8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49" creationId="{6C3D9276-1351-1F5A-3178-C8D3760D454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0" creationId="{2D33CF3C-8B9B-B9FC-4FA2-CE050585CD4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1" creationId="{AA33D24D-7CE4-2838-0407-8A09C83364E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2" creationId="{715E8B03-0EAC-CCBD-2F47-BECC0D32F1C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3" creationId="{1D5662DF-5BF6-CE5B-F3D9-A65FBADFC03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4" creationId="{E2A0A933-6B45-07F4-8BF6-7A8DC8C3276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5" creationId="{F7C4AC2F-669C-E4AA-92ED-025204254D1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6" creationId="{12B47A20-68FD-3151-F43D-7E132C2CB14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7" creationId="{D41CB2CD-8C21-BE87-73C6-8CE8E7D67E7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8" creationId="{9D218052-1A85-33FE-D4BB-D2816613193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59" creationId="{8C0DBC9B-9CCF-848F-3CC2-085D0621E44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0" creationId="{3E5D2C20-7C62-A6EF-2F64-C5048C1AC62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1" creationId="{E699B8F9-58E3-0B55-CCF6-B8B5576098C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2" creationId="{9F480C61-8932-0E5E-EEF1-8D01124750E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3" creationId="{E3CCA256-EBC7-5F55-C504-55411A0CA53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4" creationId="{F0BCA58E-A66F-49FE-2825-94A821A16FF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5" creationId="{39C584E5-DEE3-F26C-3175-FC11413268D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6" creationId="{9C4D7D33-9C9F-0088-D77F-4A9A8DFC805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7" creationId="{95B36E3F-06F8-FB73-D4FA-907D9D9DED9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8" creationId="{DEEAAE9F-5761-DC67-7A9E-FECB47180F2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69" creationId="{96D26328-7D62-378C-81F4-473A59B77D9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0" creationId="{4CFC0679-2965-7DCD-804C-31B220DCCB9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1" creationId="{F4012D9C-C1F1-9789-5429-2E9FAF219EB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2" creationId="{3410F4A3-3372-3F7A-355D-D4FCB40F327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3" creationId="{5D8533D2-D79B-4FBC-067F-78CB3D14A2A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4" creationId="{FD20A332-C0ED-F9F6-954A-E845A36EA1D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5" creationId="{5C9D3C18-418C-3C3F-4F6B-9E6520537FD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6" creationId="{49A349B6-EF95-84DD-C6A8-F9B22E651CF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7" creationId="{EF31A6FA-748B-E331-F89C-EDF095473DE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8" creationId="{8D6F3D5A-D534-7D31-3D2B-2BF0DFFEA8D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79" creationId="{DEAD13E3-1334-8E1D-24B6-BFF6807386A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0" creationId="{14B831B4-E7B5-B78A-64CA-DFE82893D86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1" creationId="{EC414E3C-79BF-176C-A516-A645D8DCDCE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2" creationId="{392A9249-B1F1-3CEB-9C6C-45C3B886003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3" creationId="{CDFCD5C8-C13B-9637-92EB-42BE2E8632E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4" creationId="{C7998A06-0186-84B1-04F6-71299D02EF5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5" creationId="{1C4C9F81-422F-C368-BA02-CAFDAA7A816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6" creationId="{D34DB089-F381-7DCD-53DE-483349A9222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7" creationId="{DE60B5FF-6231-0646-1824-F2516228DBA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8" creationId="{CDD1D8CD-CEFF-AEDC-389F-A4D11BCAB5D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89" creationId="{61FC2077-4BA2-8936-21EC-58A0CBD10F7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0" creationId="{5B9E80CE-576C-8A8C-2B3E-D8716C684AE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1" creationId="{9F0B17ED-D9CA-3A3A-F77B-A6BD3921B4E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2" creationId="{E231818E-01B0-748E-5E9F-754207D0C39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3" creationId="{EF5060B7-86E3-94D1-8697-DDD0985A613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4" creationId="{1A1BB0EE-8FE2-BD80-FBB7-F5DFA16511E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5" creationId="{B08ED19B-C88A-7C76-8E5D-A2A50EE7E35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6" creationId="{151FCA17-D16C-E0DF-054F-D5FCA0CCB6D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7" creationId="{8C71E768-9FC5-EDDA-1B87-3E2B4F29487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8" creationId="{2E9811FC-1363-6D02-653A-875D1F65377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499" creationId="{FF962893-96F5-0C2D-CDA7-0DC3F217322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0" creationId="{3371499D-622D-E2B7-1D4D-27551CD55B6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1" creationId="{46E14BA9-7F45-E5DA-40C2-F53BC689950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2" creationId="{7729BF63-0BB5-9ED0-343F-8CE893549AE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3" creationId="{07EC0434-1A06-3A19-D042-83BFFA66365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4" creationId="{FC9C5A63-21A0-9FA9-597A-36A85292408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5" creationId="{C2DE5419-7C14-ABDF-B260-AA23BE0A5A2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6" creationId="{C01E3881-DE89-BC5F-8614-0477619FD3A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7" creationId="{855E60B3-B16B-3C6F-EC6C-5E57A6E92A7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8" creationId="{9806DEB5-2A4A-801A-C63E-2D59E96AE07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09" creationId="{05619C67-E07A-35E3-7662-2AA32265CCB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0" creationId="{C8555012-CD6F-4539-AC29-FF43ADB171E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1" creationId="{49F9429A-8835-CF56-97AE-ADE7E8F4BF7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2" creationId="{DAF74212-82F6-4CFD-DEE4-7FF863748FE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3" creationId="{8C158BAC-C34A-6A2F-6634-FF7207E6395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4" creationId="{6AAE9165-066E-9E21-278D-48520853F24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5" creationId="{D4CF3B61-AAD5-2DEC-6ED6-CDB6B4C0D41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6" creationId="{F949F5E6-A5DC-BDCC-5F79-7B7C3F942AE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7" creationId="{D3B35DC3-A84C-C262-62BA-BC060F0D1E6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8" creationId="{20B6DF27-13D7-2B0E-86E4-BEA143C73BE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19" creationId="{DD6C6713-1805-8611-6DAB-8110B0542C5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0" creationId="{81B6C42C-73BA-95FD-7F2F-0D71B6A3328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1" creationId="{F6D14614-5FCC-F7EA-0B27-4C57F935ADB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2" creationId="{21748AD9-F391-9330-1C34-8D3B875A8B8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3" creationId="{3FFB1ABB-A039-1BC8-4EAE-C769EA5C575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4" creationId="{105964AA-E5BF-27BA-CD5E-08E4081C2D6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5" creationId="{03EC92D2-D073-FA62-7467-BB0477EB7FC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6" creationId="{A9C071DB-3F5D-E746-B6F2-5F292617A8A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7" creationId="{16F38409-24EC-C500-90AA-667EC6746AB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8" creationId="{FA44DC27-8BAA-8486-BBB0-C07BF04A0E4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29" creationId="{08E9D86C-3477-D9F2-786D-E92C0103F00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0" creationId="{EC1ECB48-A0D8-7F03-E3AC-215E6FB2AD0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1" creationId="{16859B48-DC35-3C00-443C-6BEFCAAB3F4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2" creationId="{8781C586-203F-7C8A-2FBC-9740C61454E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3" creationId="{1A710B5C-AD82-0C8D-ADB7-3B210D1B4C3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4" creationId="{0156EF07-05D0-E418-2C48-49B66414BDE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5" creationId="{1EC1F052-9E62-82BD-5E41-15AD217185D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6" creationId="{F82F2A0D-09F1-12E6-EEB5-0AC7BB30C63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7" creationId="{172EC211-C61F-DCB9-637B-31DAE235C0F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8" creationId="{91901178-9509-EB4E-6B75-4436D45C2C3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39" creationId="{DA5E6D96-0827-6735-2FBB-9C9B3240213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0" creationId="{983C141D-96B5-8AC2-C628-95D0D70A712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1" creationId="{0EEA262B-E088-BF82-7DF8-162C1C6D275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2" creationId="{D088FF2C-F225-BF6B-A52F-3342DF40186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3" creationId="{8708B1D9-6B33-32F0-A374-BD3B4525955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4" creationId="{3C1DBA82-C4CB-CFE3-1E42-5D57A1AFE9A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5" creationId="{C0DC378E-24B7-A883-C3CD-D9647FCBA96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6" creationId="{6FE4AC4E-F6D6-26F1-9F34-B5DDB34BE8E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7" creationId="{3B381E68-C7F8-6BF8-E907-9D922D94D4D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8" creationId="{7FB00498-4369-F6B0-FDE8-FD70D4CE92D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49" creationId="{031DB44F-8679-3F2D-2F35-F59880E4192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0" creationId="{2F668799-78C9-D288-72E7-07F7257A7FB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1" creationId="{A8B083DB-1AA5-1AA7-37F2-3E057912F86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2" creationId="{8B4A0076-CE5F-3714-D79B-6CA7EB648A9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3" creationId="{F5A76DC1-58CC-3888-21ED-D5393BCC774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4" creationId="{08A7B7D4-F0A6-AD8A-5C58-DFE5E570760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5" creationId="{DFB57D03-EF1A-E4F9-D18D-43BCE13B5DF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6" creationId="{CA483241-2EFE-7A0A-1C6E-DB6AC5AF136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7" creationId="{55F66E59-0CF9-70C8-6BCF-168147E17ED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8" creationId="{0B365C79-133C-002F-DD39-9C6DFAA9441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59" creationId="{EBD38AEC-042F-8202-E6FE-757CADE4DE0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60" creationId="{A2FF9A3D-72B3-FFCA-769D-31744B849CC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61" creationId="{6DD37464-5C86-19AE-AD35-BDFF21C24D5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62" creationId="{05A6C330-7ED5-8C0C-4B7D-F04F78639F0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63" creationId="{6AAF299B-7483-C5B9-B58D-1C33E52B60A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64" creationId="{1E93914B-5766-E09D-148C-00A56D1B836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65" creationId="{43483AA1-CA54-546F-45CE-831AFCDAF36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66" creationId="{73C15DC1-869E-FDCE-2DB2-7277C694D69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567" creationId="{3D61E719-7A0A-A725-04EF-ACA23DF0EA2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68" creationId="{3B786EB5-C900-8B6F-E3F5-8C99A6FED92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69" creationId="{0E9FC971-2B8B-5369-746B-0492DFFA594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0" creationId="{FC21F42B-1313-6907-59EA-841F4BE6C9A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1" creationId="{A1CF911D-0E7F-8E4A-B76A-9E22520946F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2" creationId="{EE4DF2B1-7FAA-70E2-35B9-25EC00EB264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3" creationId="{6F84388C-A302-A6A5-E463-B96C69D70F4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4" creationId="{F85EBC54-5CAD-22DF-2664-C068F339371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5" creationId="{F2FA92A1-24D3-DB5E-39F5-49C20DEB6AF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96" creationId="{5E26127B-B60A-3CBC-C90C-193A930EA8E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97" creationId="{CA696122-2ADA-B89D-BCB3-A2A0A210A89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98" creationId="{B39C1847-44FC-5337-0EAF-11D3F515CD4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99" creationId="{50EFAB41-491B-D509-B086-335DB014111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0" creationId="{7D98BFE1-C2A5-0FCC-7CEC-BE6B7E67AD6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1" creationId="{39323839-935E-FFAA-ED97-9F0DC979C93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2" creationId="{4C06DAEE-F7F8-5EBB-8EAC-00CFF63BCB2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3" creationId="{7BC2B0FB-E7AA-3950-8632-985CAC5BFA9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4" creationId="{4956618E-B58E-D2F2-8322-BDB4C3D9EBC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5" creationId="{57868772-0F67-7D0A-C2E7-8113DD40B7C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6" creationId="{D85A8959-EC23-E6EF-8E62-94864384DE7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7" creationId="{B2491022-FED9-B67B-1CC2-FB226DB3AA4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8" creationId="{F8F55691-9E6E-3A5A-9C29-3C0F302701D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9" creationId="{CD4FBC63-E91F-7EE9-E20D-84FE2EC6C6B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0" creationId="{D9234E4E-A405-82D9-0C9C-74B9B972D86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1" creationId="{B61FF2B2-EB3D-91CC-AC9E-1523FBED1BE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2" creationId="{F7EACC3E-1A3E-E06C-6FD5-6D465B9AF79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3" creationId="{F960E84B-2470-43B8-EF37-E8F9967248B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4" creationId="{6F19686A-3738-B971-B67A-480CF1D4323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5" creationId="{268FE497-512C-B58A-BA81-C95376483B4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6" creationId="{8C3044B4-3CCB-2267-E534-42F07F2F814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7" creationId="{8B4EE7F9-ADA6-00F6-77B6-B6D92F9CA74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8" creationId="{BE730D28-9CD7-A3CE-DB55-0582CFD03A7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9" creationId="{D45E3094-0D0A-6B87-CE26-94F1B5C6620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0" creationId="{5254AE27-1C4E-A4BE-CA1D-502A6168CB7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1" creationId="{DCB063C4-2F1B-A9AA-D0D4-A424C9F1AC5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2" creationId="{8EE82E22-C28C-CEF7-1799-8D8E9A8076F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3" creationId="{A7A1997F-2A6A-828F-B8F0-307A7DB2709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4" creationId="{001D3B73-CF9B-222E-06E8-BF2C0D9C096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5" creationId="{8C0AFBCF-AC7E-E808-9BC1-BA7F99F2BAF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6" creationId="{1B7A538C-DC5D-3BA3-8D8B-151BFDBD869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7" creationId="{610CDFEC-CBAB-3C11-4264-52DE218F0C6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29" creationId="{2D981A7C-1FEF-A473-12B8-6CC19BF4AEC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0" creationId="{4661D322-C4EC-60C8-6347-39729AEADEF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1" creationId="{43068183-F9E4-DA3B-05ED-3971C7288DF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2" creationId="{038CF06C-F153-78F8-EE63-B53B6742EA9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3" creationId="{A35E87CC-2D27-E769-EAAA-AC2C74EA119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4" creationId="{FA743F4F-8749-38BA-1824-7283B6F3342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5" creationId="{E2FE3072-81BC-5680-9409-1A8D3E8E08A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6" creationId="{7E485084-0B34-0365-B3E8-77DA5305166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7" creationId="{BFA5C4DB-9851-C009-1649-CC6A9D0119C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8" creationId="{FC65F7C0-6B60-CEE2-04EB-717534C0316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39" creationId="{7D62D962-D902-FB89-B842-8C224A2A8A8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0" creationId="{2DE76FFA-2CCB-EC77-CD43-E5738257F5C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1" creationId="{957822DD-559A-1ECE-3231-956A7B8897F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2" creationId="{BABB42A9-AF88-32CF-AAA3-CC88921152C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3" creationId="{6D18B7F6-2FD0-9666-1D5A-5359F39DA4B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4" creationId="{D10DDBCD-FB30-5F25-0CEA-D3F7F66DF2A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5" creationId="{7BAC5C12-D320-838B-9D02-10F46F62333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6" creationId="{DB5A0455-995E-1414-6535-8FEF492E667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7" creationId="{062D6E15-3EEF-F9A4-BDBA-78DAAC82229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8" creationId="{855322FF-F329-767E-EB7F-CACEBAC0662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49" creationId="{C452A137-8BD3-1577-158D-FF8D863C94B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0" creationId="{3C68457E-0BC7-BF9D-8BBC-9D452CA7A08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1" creationId="{D61D25B0-3FE3-3239-2F1E-E1890DF80E8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2" creationId="{2F26E8E0-7895-1BDD-9E97-FF0138445DE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3" creationId="{981FF67E-3FFD-CFD7-1E51-FC9B5265800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4" creationId="{8448D36C-D5D8-1764-E482-00E08466564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5" creationId="{09BE0516-4629-5CD3-E466-CE191E3C38E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6" creationId="{CDE31A70-FC0E-607C-65CD-FF8A4588EF7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7" creationId="{EC25EC63-B578-47FE-E785-08599E705FE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8" creationId="{B4980BDC-F474-BF7B-F927-AC80059F0A0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59" creationId="{59B8ECAC-7C4A-57A0-3EA5-BC2F1F513A5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0" creationId="{88FD0C11-2567-DCD6-C993-CE584ADFB43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1" creationId="{8F5F4794-3C51-69FE-E571-D300E4A9F44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2" creationId="{EDBA2F57-232A-D1C5-C82B-266704C0998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3" creationId="{E4A6B140-6CEA-19D9-4681-4A46343C23D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4" creationId="{677667DC-940E-51B4-00D1-B0F93ADA741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5" creationId="{58EC4048-BB5C-FC34-4146-39A5B24597F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6" creationId="{8EC8E4EC-265D-0202-EF75-83DEDFE1AC3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7" creationId="{CD99CB87-8846-53B7-5842-B132E77EB55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8" creationId="{B0649C81-C7F5-016F-7773-57E0F4A7F93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69" creationId="{589C1334-97B1-BC03-C2AC-C1C2BAAC211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0" creationId="{E484315B-D691-6387-25B5-BAA96F22121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1" creationId="{BFC64662-1C46-80DB-586C-93E5CDB637B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2" creationId="{16F5F7E6-0052-4930-D3C8-737986E355A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3" creationId="{003FD028-F359-EF64-B338-56A9505DA05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4" creationId="{9F60CE2C-2F95-210E-430A-9751D4BF6F2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5" creationId="{92AA546E-DC96-2E96-36F4-9EE98B3CF00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6" creationId="{45B9A83E-7CF8-4A09-9160-BA46269C0CE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7" creationId="{68E6C263-E090-78E5-CF13-8C108AED8B5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8" creationId="{CD309D87-86BA-0FD4-682C-283007BEB47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79" creationId="{66141F59-983F-9CF0-4753-A67442CE38C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0" creationId="{5EAA11C1-1923-3846-A399-FE0A7612484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1" creationId="{2C56826A-80BC-4448-36B9-6E3EDFE34B7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2" creationId="{D786159D-013D-F22A-076B-2DB44A9C596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3" creationId="{18C6484D-3210-EF62-9735-2791908D8CF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4" creationId="{FB7865D6-E287-99ED-A779-F0A2122F39D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5" creationId="{4E44A9ED-7D90-F5A3-182C-6E22FA270E7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6" creationId="{2284D8B4-0674-D0DE-17C3-DC0667576C5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7" creationId="{933E3806-5AC1-378E-5D4F-164DD7EE11E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8" creationId="{4B849916-4702-6B81-292B-7517FAB8E8B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89" creationId="{C278C374-1F58-278C-F3E8-B4FAE7B7445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0" creationId="{91CF3079-75F1-0300-D9E4-34438362387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1" creationId="{D21B00EC-DBCE-1F37-0E09-F1C0C17EA45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2" creationId="{A5249F70-FFAB-C3F6-BF18-B85B174603B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3" creationId="{9B9FDA03-9B3A-5844-6106-7E67BD8D60A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4" creationId="{B502F273-E62F-13B8-1206-8C51E002741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5" creationId="{C2315AFE-88CE-65CA-DC5E-D738BE90769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6" creationId="{16426275-4807-6910-FD4B-9E4B11B28F0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7" creationId="{AC216D13-3034-626B-B441-E195D144349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8" creationId="{DBAA74C2-5F9D-7787-FDE2-6F20AEAF5A5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999" creationId="{D6357E42-D335-2132-C5E6-69E4012FEAF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0" creationId="{938FF708-9233-1D20-3349-FCD0100BCCD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1" creationId="{50065100-AC71-6CCF-BD8A-7DE1C6BDCC2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2" creationId="{82B84858-441C-F6EE-BD99-972767ABFB8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3" creationId="{D9E9760A-E127-AA0A-3C29-0FD1BAB92D0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4" creationId="{34BC5379-F7C6-2735-3736-64C1E90007C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5" creationId="{8264963D-E1A9-7272-31D4-86E8B1EC45E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6" creationId="{AAB1CAB3-4AF5-1D32-AE94-0990F469544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7" creationId="{A4986792-E7E6-345C-D418-9FBD86FD5B5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8" creationId="{17EFCB5D-D1D8-1334-EB64-8931AD7DD4F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09" creationId="{08AFBAD0-ED98-F2D5-BF87-B9ED292B1D5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0" creationId="{D61349C8-A937-1010-9D4F-D697574CA2C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1" creationId="{81CDF3C7-906D-CB7C-C0C1-7063F527312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2" creationId="{F311DD75-DF11-B2F6-FE4C-26142C677DD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3" creationId="{8D541994-9A32-71E0-44BB-8F0A8A6F546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4" creationId="{A1DBDBCE-5C22-88D0-7B27-DA0992B9AF1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5" creationId="{E770F8B3-2B97-CBFB-FAA5-4222454C5C7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6" creationId="{1143336A-49F9-B4C2-6CAD-C4107E550F9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7" creationId="{5B0E8476-3106-23B8-BE52-B3C254652A1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8" creationId="{F162B73C-C19D-7FD2-9139-BFB33ADCA44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19" creationId="{7D473405-80A9-77DE-DC1F-FA93CF68F45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0" creationId="{9648E056-B507-5245-DB18-29328A81506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1" creationId="{100FD33E-415F-EA1A-366A-1D861EDD920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2" creationId="{A939FE27-3522-64E8-7747-1EC93EDA25E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3" creationId="{69713F49-56EB-F3B1-A7EE-C7C11C9D2E9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4" creationId="{79469686-A008-74D6-B415-AF7EBBE68EB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5" creationId="{DC908A97-A3AA-1015-568C-0FFEBD5E5F0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6" creationId="{7C261262-FE48-5E3F-A546-38F03C28E6E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7" creationId="{6FED448E-1425-07D8-41EF-AE392E60750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8" creationId="{A4B11763-125F-9C16-4DC5-F3A511FB7F9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29" creationId="{03E4A31C-22A3-C312-B2B9-90427D0871D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0" creationId="{210B741E-3BCA-07AE-7F72-928241B8564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1" creationId="{496EB667-A83B-004A-B6AD-1BD15ACBE1C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2" creationId="{838BA47C-17D1-EA0B-0607-5D4BE142BF4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3" creationId="{7556ED2D-9EEC-93EE-5A24-5AF0EB4696F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4" creationId="{EECDCA2B-2A3B-C275-7691-002A7225EBF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5" creationId="{57D7EC24-9F87-C0E9-A1EB-3A31DDD13F8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6" creationId="{8D72A005-F794-CFB5-E8CD-DF001440AC9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7" creationId="{1B83A0F4-D235-315B-5BF6-D50692ED72E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8" creationId="{FE8FFFBB-9A69-4FBB-BA85-D3E0BA22975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39" creationId="{4BE53216-A5EC-318D-528C-38F22A1136C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0" creationId="{3B65EB27-8FD4-31C4-6637-0FFD42F1628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1" creationId="{6C08E53C-F8BC-2672-F68D-514F30C0A3C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2" creationId="{D8A40AB3-5428-5ACF-E8C1-BD8A3706D80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3" creationId="{5FB69726-C083-688D-26C8-2E877A3632D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4" creationId="{5C21B25A-7BAF-8727-FBB2-61425D3D7CD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5" creationId="{5D2FC70A-F8AE-456E-AE59-92931E9FE9E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6" creationId="{B148E4F9-1E04-E476-91EC-6F1BBE8E844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7" creationId="{196D2BA3-9BED-81A3-7E95-79B27E1CC6E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8" creationId="{E26D8818-2BCE-84C9-8F58-52731B1B59B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49" creationId="{E4A22300-CB60-7E84-B669-7F32979F031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0" creationId="{3019CA3C-3E45-F4C0-A39A-876465B143B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1" creationId="{2A03D9CB-0B8A-14C9-FB5C-776CDAB21E6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2" creationId="{B0A35F35-6E94-3CD8-8F04-A433C13EF55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3" creationId="{25FE419F-7962-55DC-A51A-28B7F59D39B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4" creationId="{B70DBF2E-7B89-DDB1-E65B-DE3235F49E6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5" creationId="{DDE5A113-9414-0305-0D2C-7A021DA390B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6" creationId="{3AB5A236-298D-1F35-9787-E20253B6A35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7" creationId="{494D6735-A7B2-DEFE-1CD2-57BB19F8A7B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8" creationId="{6F9D1CA0-9016-C939-67A6-787225C63BB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59" creationId="{5FBA4821-0A4A-82CE-C13F-8343B235565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0" creationId="{2F787E3F-265B-5336-D842-3BD77FFAFB0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1" creationId="{E68D3391-A6BF-E484-9B09-72A697D85C6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2" creationId="{12986E06-D285-7B23-B066-8838374ACE8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3" creationId="{781F836B-FDA2-EB61-6B2D-97BA8312D40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4" creationId="{908C2D69-C2D3-67EA-C268-B339730796F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5" creationId="{4C7DDE6E-9213-E353-0A9D-1472679BBDB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6" creationId="{BC86743B-C66E-1F8E-F72F-875C09C226E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7" creationId="{55A2BC67-196A-F5A0-6E99-69E26661FA9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8" creationId="{B36FD128-E937-7003-54CF-77E3402C873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69" creationId="{AB0DAB4B-65D6-1203-1F3B-51D950758B7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0" creationId="{F2E7F091-24ED-FE4A-922C-F69A7BBE2FB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1" creationId="{81D443E7-4268-79D5-66FF-C997E5D41EC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2" creationId="{C0D99D3F-AF36-76D4-0A2C-75525C85BD1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3" creationId="{97258362-BF65-6398-2B01-D203CFCFA2B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4" creationId="{0F01E67F-778A-F28C-A766-BB2972A7138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5" creationId="{F2F9FE15-55BA-03FD-9F81-D3544F6B0B7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6" creationId="{857FC037-9CD6-927A-843F-2B10141D121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7" creationId="{E4F3F49B-4894-DE3D-2DB8-B092A74A1AF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8" creationId="{684C85BE-14CA-A176-D3B0-436E81A1EC4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79" creationId="{BFDC0059-A626-0C63-3BB5-6D85B441B8E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0" creationId="{BB23C928-0AAE-A108-BC7C-77EF9283750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1" creationId="{AEE54696-3B09-F847-BA03-1EAC9C2D36F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2" creationId="{6C41F964-E5C8-ED9D-4A50-65F20BEDE28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3" creationId="{02F401EC-2E81-DD7B-7686-B13D01760D9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4" creationId="{96CC3EDC-3056-0B4E-C874-50E4A2DB52E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5" creationId="{B5492C24-3CE7-CB2D-9A80-13E05808170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6" creationId="{AACBC8C0-A5CB-97A1-D342-ABECE03642C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7" creationId="{70CA4A34-A9EE-D5D9-F86F-3F6FFB44D5D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8" creationId="{DE34BAD7-1B85-035F-9DFB-1A0EB730970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89" creationId="{FEDDAD5F-E7DA-FA6E-3C5A-019308BBD51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0" creationId="{0C7CE368-9D03-10C6-CACE-CD36A0D9CA0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1" creationId="{722FA811-CC8F-23D1-F1CF-20083DA9BAB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2" creationId="{1BB56DB1-7966-3E9E-4A46-481CC147A2F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3" creationId="{877BB1C1-7AE7-0DB7-6454-B2D033CEBF0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4" creationId="{19607CA0-9834-F16E-0FB4-B9A98E69990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5" creationId="{B7B1C3F6-4F64-BD1F-9090-ACDB51CB8C9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6" creationId="{0F3ED400-2D37-2F4A-277E-286ECB58C9E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7" creationId="{CAF39F13-AFA6-5415-67EB-4437E4CB8C4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8" creationId="{8A00ABBA-E357-607C-403C-EC6F3DF975F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099" creationId="{53CBD7D4-2560-956F-F065-0CC76061891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00" creationId="{ED20CE70-7823-8108-2248-E067B9EE1E4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01" creationId="{BF1D00E1-1501-E632-4396-36C3B56D1F4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02" creationId="{779B9622-3DBC-1512-A164-336EE99C67F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03" creationId="{28F61CFB-31D2-971B-7EEA-C6F3CA00694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04" creationId="{91F409DA-1598-21EC-7DE7-CC5E2D760AD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05" creationId="{8D8F1B54-45A1-DB38-94F8-F7C6FDCDEDA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06" creationId="{E34FA89C-109D-70DD-23E9-C51B5E522BC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07" creationId="{B9FC6939-1AA0-30EB-66AA-2AE403614F5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09" creationId="{77C02F12-9DE1-B863-D07B-2990661F553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0" creationId="{B2D96471-7B00-1B23-61D7-EFCAB5ADE72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1" creationId="{54FFB23B-BF02-6302-6591-45A48A59DE4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2" creationId="{285B2CE9-CEA7-31B2-F3E1-7B214028916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3" creationId="{164F8939-243B-7496-83E7-B75D625BC19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4" creationId="{63A231A7-9B67-E7E2-C55A-9CEE82804A8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5" creationId="{630B45C2-4D8D-89A4-A2E7-3D7C28DF380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6" creationId="{883A7D2C-62E7-A8C8-CC26-B8AAB2A44D1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7" creationId="{4DF31800-7942-B551-65F2-37E9E7A937E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8" creationId="{1BA1B36D-6C5B-D2DB-1A48-1823244E795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19" creationId="{F448976E-FD33-C5FB-EA89-532A72141B7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0" creationId="{D8D260AC-983B-3DDF-D875-AF787EAEE33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1" creationId="{42ECD62F-CE81-2AB5-0295-DB7A9BC5F2D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2" creationId="{64959110-C502-3DCA-C62E-42B7C1E5CEB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3" creationId="{CDCED52F-E015-3D9F-C3B7-38E9DDA3B80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4" creationId="{AC6A9EE1-A3C1-4EFC-1BBD-3DB55E91E64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5" creationId="{EB15BC28-1BA7-FC0F-3F5C-ADDC1C0F113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6" creationId="{E107BFF7-72DF-A741-8936-E36F7E1B84B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7" creationId="{9B5C5005-CFAD-7F62-7339-14FFD1A38A4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8" creationId="{CBCE7E70-1CBE-47ED-9503-31842C4524D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29" creationId="{F7F1CEBA-8CBD-964E-EA9E-ABA1B85AF94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0" creationId="{E5A2985F-BBB5-86EF-BA03-BB1AACA3EB7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1" creationId="{3ACBEBCE-0D2C-393A-B8BD-E44B9C22545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2" creationId="{95E1F93D-7662-F2B3-037F-258E6C5430E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3" creationId="{F49C5926-2FF0-C6C7-D4FB-1D83DFC0A0C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4" creationId="{4D8D2E64-671D-77B7-7801-9BCD1DC984A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5" creationId="{1E61105E-2F3E-751E-ABE1-F2FC92524D3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6" creationId="{9B173E1E-AB89-5EF2-C7C3-3C10E2C8E9E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7" creationId="{C65B00DF-C205-2BCE-2AE9-A0C8CA80F24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8" creationId="{B0B27CA4-FB13-D317-4BCE-4414FF7A024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39" creationId="{D0FDDBCF-242C-A062-E075-B0BC8FBC9CB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0" creationId="{6CFB96C0-500D-CB5C-7C2C-B4BD8BCFD0E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1" creationId="{6C4C8401-8F55-D826-0E6E-4BB4659FC2F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2" creationId="{B307E7D4-0A68-136C-125E-BA9862F740C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3" creationId="{031327BA-236B-0055-0898-824D2D13DB6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4" creationId="{F75A6ECE-33D7-AF69-5574-D3B7094EBA7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5" creationId="{DD70B0BF-8CCD-3986-2955-B7CF0B1FD70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6" creationId="{A0716E3F-FE6E-87BD-7364-20AD808FEE6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7" creationId="{104944EF-4935-4649-3022-995B7143FD0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8" creationId="{6F26545B-4BBE-AFF7-3A3D-1B05525485B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49" creationId="{2469EB9C-12EE-A161-3FAD-96B7F01F768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0" creationId="{24457E4E-423B-4360-1BA2-101A00C66A2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1" creationId="{3F4D2185-2226-6969-F2E8-410CFF7BB28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2" creationId="{A43554FD-6BE9-23B3-49AF-7F604C02DED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3" creationId="{4F2E52E6-C3C3-4B19-1082-9BC95D26F85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4" creationId="{1992ABF8-19DB-1C7F-5A02-4DA50159CED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5" creationId="{747D29E8-63EE-64B0-E0B2-D7EDC3E50D9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6" creationId="{8538F915-289C-5543-AF16-191096145CA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7" creationId="{BB0F9045-E13B-DD60-E018-4368AF36E75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8" creationId="{0407A592-689D-7F04-A806-9047449BD64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59" creationId="{74B8AE2B-3252-DAA1-B0FC-37A904F9CBB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0" creationId="{69E00865-F447-009E-E4CE-00751737BCB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1" creationId="{07102E7D-8F28-F73B-9DF1-453CC2BD4C1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2" creationId="{FAAFEC28-42BE-DC24-7650-1D8D16512E2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3" creationId="{18085557-8D6B-81E5-1B4A-6D4110737F3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4" creationId="{78E74CCD-6C58-17F6-B581-008248AFD93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5" creationId="{2D6163FA-6700-4FD7-2BD4-ACDF6EAC739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6" creationId="{F44472FA-2D45-C6D7-7EF4-46B8F325700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7" creationId="{9612218F-EF79-919F-E074-7AE15342E3C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8" creationId="{9889F912-B8C1-963B-B900-1C49F8B1278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69" creationId="{9B17360F-BC3B-C230-2A26-8E3B915F2A8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0" creationId="{B40B55B3-F619-0FF5-106C-ADFA8A306C2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1" creationId="{992C57DF-7E1D-5052-0402-57A41538634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2" creationId="{EF78E056-758B-3603-7E30-602485C7FD2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3" creationId="{61EEE58A-CB0D-F04D-51DA-77D4C55325B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4" creationId="{13EFE3E1-FD87-B2D1-174D-243EC2AF3BA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5" creationId="{15FEFAD5-D91B-EE3B-CB42-50EC153DD28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6" creationId="{7895B945-DDC0-DABA-6FE8-65DE0516F76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7" creationId="{9750A214-0E35-7016-E083-83E58678C24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8" creationId="{E68D2DC0-5489-2610-1E0F-008B3091437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79" creationId="{17CA0668-1553-D64D-AFAC-220754295EA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0" creationId="{A234E6D4-F09C-DE51-17CC-B0D2AEFB9FB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1" creationId="{E7DD545A-92AD-AE65-434B-D29CAA28857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2" creationId="{8F1CA0BE-3F12-BC1F-2B60-387387682B3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3" creationId="{9C33AC87-8A60-EF56-F52F-D4F894566B8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4" creationId="{9D911CFD-C2BC-8CDE-3809-2F9C5DF1DBE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5" creationId="{7B07799A-7879-172A-96F3-20BB92650A5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6" creationId="{1018A066-A988-139C-7BDB-FAE0CAE5EFE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7" creationId="{863D51F7-283C-3863-123D-7993426C0AC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8" creationId="{EAD48A82-1E4C-8833-F483-5221E8577E8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89" creationId="{4F7D356C-AF02-EB0E-3106-8B35DA9D670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0" creationId="{BD327A98-A294-97A1-B1BE-345DB40EB19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1" creationId="{C8EEB0C3-38B4-FD37-961A-83D89FF4544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2" creationId="{6D010A61-4B51-C7D8-8132-F28A015D9F1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3" creationId="{A64D3498-17F6-C45C-B487-A3272D6FA07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4" creationId="{F1A95341-7D92-F971-664D-525ED01B164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5" creationId="{762E4AFA-0EC0-8010-4582-E3AACB4EBA6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6" creationId="{F5357821-7869-36E9-CBAE-CCCA566AEF6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7" creationId="{DBB7F3C1-E81D-D077-8AE4-EF471E9AB6D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8" creationId="{90B578C9-A66D-1896-4B8F-C4A76785D70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199" creationId="{05B70903-20EF-9DD5-309B-192DE5CDAA7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0" creationId="{EF555FDD-5B0E-2823-15E8-452F4341854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1" creationId="{9BEFC6EA-70FC-9FBC-F02C-EFC42EDCD26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2" creationId="{0C016613-1393-75CC-0CDC-CD31F1477EE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3" creationId="{143EE45A-3B78-24F2-C658-E9402BF6F64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4" creationId="{AAF2594D-3C94-72C6-24FE-5E6A31984C9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5" creationId="{5FEAC943-F2CB-06CF-EEBD-D29EE562349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6" creationId="{FA4DEE81-13D7-E30E-C602-5312B6CA132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7" creationId="{74C892B3-1F1B-8A33-C34D-4D721501495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8" creationId="{F8504F91-6C86-5BEF-FE54-6625A9DE6CE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09" creationId="{66867F95-6D98-4F8A-5FF1-7EE1C69829C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0" creationId="{BAFC0E61-266E-6D7E-3DD0-F2075F99BA0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1" creationId="{0113C46F-35EB-8E80-4279-66F36AB6D83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2" creationId="{8AC1A0F1-25EB-066C-BD6F-8A30825BEB1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3" creationId="{8221651F-946F-C04F-F956-C4E9EB88035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4" creationId="{B1118CE1-6F3C-ABC2-BF46-5BC7679CA85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5" creationId="{98425264-8453-6826-E43C-4B300192947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6" creationId="{9AC0DB4F-13D7-86D4-1A0B-09FC4DCE549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7" creationId="{04C9252B-C0B6-0159-9F93-3F18F1EFB62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8" creationId="{397FA787-F3C3-E0FC-2ABF-4D85CADD7D4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19" creationId="{A08B795D-BA2E-DA31-F39C-E5696A96768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0" creationId="{1CE8A162-15F3-0E06-E8EE-7F632F973DE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1" creationId="{A334E613-E30C-758D-090A-407872C88D0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2" creationId="{E0BBEE70-DBBB-8422-0EF7-5D7FEF0C684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3" creationId="{1FDC47E2-CBD1-6E7E-9651-9A3B0F88055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4" creationId="{589C940B-3BBF-F6DB-F730-56BF0FC5413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5" creationId="{948B462D-366B-F987-7B4F-6B41556D907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6" creationId="{AE97725E-E10D-D4D3-87F3-40FA3EE6276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7" creationId="{A110DF6F-C293-A549-B3F8-F1FB8CA2BD6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8" creationId="{CBEC1599-CCA4-5225-E01B-65C212F8A4C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29" creationId="{E620572F-B61F-3AB3-6FB0-765DC9A1620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0" creationId="{8DA959DF-8EA2-5CA0-379F-279165CF0BE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1" creationId="{EB4EC6B4-7AAE-6C89-A49B-B3C5689E289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2" creationId="{73A38A41-8759-8D99-1509-BF2A3417ADF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3" creationId="{952CD573-26AA-6096-540A-068B799838A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4" creationId="{34AF838C-FE7F-C96A-AC8F-FABF12ECE8A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5" creationId="{81E12298-693F-C106-45AD-C44A2F74020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6" creationId="{2CD1FD9A-2403-0B02-5D2D-DBFFF0374E5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7" creationId="{088921AA-4FA4-34A8-F533-E93F82E22D0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8" creationId="{B81B46A2-37A2-F7F5-8806-5351F57A722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39" creationId="{9852D15F-3295-6751-88F6-157A6CA92BE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0" creationId="{F4B07319-C41E-8F8A-58EC-5CBF04A48071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1" creationId="{EC301C1B-DA4B-8D58-E5A0-583298BE56F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2" creationId="{B50E26F5-D3B7-E248-7D68-9C6F16A778E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3" creationId="{654126BB-9F57-E9AF-C5C6-269492213CA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4" creationId="{D4EB1FD5-6690-214E-AC05-A402C7D2267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5" creationId="{6951A829-B0C2-773D-81DB-C42DBE3B485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6" creationId="{F62DB176-8F05-4FCE-886F-C801FB58E3D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7" creationId="{65B6D299-797A-0413-DDF7-F41CA35818C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8" creationId="{08F1466C-4E53-EAF7-3D20-8CF6DF6A929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49" creationId="{B2A1AC02-8A24-6116-2CF6-A4FADBEE94F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0" creationId="{F987FA02-6B89-9DE9-E7F7-3328A7505DB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1" creationId="{925E462F-AF01-D203-11A2-8FC0421331A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2" creationId="{A11C321E-516A-387F-3645-7D68F02E4F1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3" creationId="{593FFE4A-AD46-C754-081D-9B825FF42AE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4" creationId="{8423E28B-EE6B-C398-4511-4F455C23CCF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5" creationId="{D51B632D-F610-1AF0-D65E-873936415F1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6" creationId="{E4B03D4A-F472-11D5-B9E1-874B42DAE64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7" creationId="{7CED48AD-C2A7-3606-9F3C-4F9F3F39FD6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8" creationId="{3F0FAF91-41BC-9C3D-C210-5D2F245E93F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59" creationId="{298F840D-447D-94A6-376E-DBA19F119F3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0" creationId="{EEEE4468-E22E-D902-9280-63700B94975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1" creationId="{941D6667-C50C-A948-0445-840662FA27E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2" creationId="{B6B9AC6E-1749-4C31-3432-3207C2EEFB6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3" creationId="{568F3BFB-D2ED-F46F-6877-FBEBDF9E435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4" creationId="{09546276-F423-8DD6-B3E9-FCAECD48BDB0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5" creationId="{CC815AFB-9253-9E56-7839-4B812BDDC15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6" creationId="{59D044B7-036D-8EDC-0B96-4091BEFFD4C3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7" creationId="{3B918027-D642-1DC0-AAC1-18928A9201D4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8" creationId="{C5994705-833E-B7F3-E834-5B14531402A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69" creationId="{90E4090B-4986-72F9-F2AE-A9583A21801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0" creationId="{1915AE2C-2EAD-8E94-9222-8F51FBAE8B2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1" creationId="{F3C29B45-9FC7-280F-2BAD-799C5716B52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2" creationId="{A45B341A-4C12-3546-427C-62E4F6D85057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3" creationId="{33253ECC-97CB-7C0D-BE7E-0CB6E5B21B1F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4" creationId="{A40E9220-9375-E120-EFE0-619F11B6862E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5" creationId="{082EDC8B-1E26-CFA5-ECF4-852E7181BA82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6" creationId="{7A638647-4052-A9D3-9674-27126F43F1DC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7" creationId="{F53BF910-889E-1E3A-D1C1-F7A5995D235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8" creationId="{5FD14A93-BBED-FAB0-18CE-309A22F97E2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79" creationId="{225EA2A4-BE27-ACF1-1068-0449DC633E6A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80" creationId="{3F8231E9-D99E-6AC3-279E-01ACC8CCD1E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81" creationId="{57B2F29D-459E-7B32-33CE-6A71E1DA97BB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82" creationId="{BA742024-E9D9-9FF9-B06B-BD7E777B9608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83" creationId="{2CDC3A25-654B-EDD4-6761-AD426FC4BEB9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84" creationId="{3E90CD37-6A74-7E96-BC06-5736D0482E36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85" creationId="{FEEEEE9B-EDE7-00C8-688E-2BF6A182CD5D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86" creationId="{37AC1BE5-E719-4A93-EDF8-40ABBD92D3C5}"/>
          </ac:spMkLst>
        </pc:spChg>
        <pc:spChg chg="mod">
          <ac:chgData name="Uros Kuzmanov" userId="2fc56db4-bb5f-4672-85dd-0e49a4dda746" providerId="ADAL" clId="{77DA10BB-58E4-42E2-91BF-458137CFCCE7}" dt="2023-02-22T03:27:22.348" v="751" actId="165"/>
          <ac:spMkLst>
            <pc:docMk/>
            <pc:sldMk cId="1052076753" sldId="283"/>
            <ac:spMk id="1287" creationId="{95A45BF0-09C2-3E23-8BFD-F3769975126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88" creationId="{E42C170B-FBA7-9DB3-0351-BFE84ED9F9A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89" creationId="{5326AED3-9605-48D3-9E3D-59201CC603B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0" creationId="{F9958479-2B5D-5A03-CEB6-E95500FB918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1" creationId="{5390934C-82D4-67A0-D61A-08D8F386E0A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2" creationId="{1FA9EE09-B5B8-6D7D-3061-B23520A1655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3" creationId="{4C86D206-719B-7D44-532F-230B53B7604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4" creationId="{D67A3511-D4E8-34B0-0ADA-DEFA4F337F4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5" creationId="{89665186-9C1C-819F-DB06-E59A1F702AC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6" creationId="{D0F2F4D5-7625-5FBE-D843-D2D99A91868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7" creationId="{20DBA770-9AF5-49F4-0918-34A3C3A4EA6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8" creationId="{3906BB33-14FC-AB81-F0D4-B42E43438AB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9" creationId="{4715DCF6-0DB2-12B1-37F5-443BF181640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0" creationId="{A02B0948-8BDD-AD7C-1E6C-C1BCC8D0EB3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1" creationId="{8724F478-354F-34DE-F791-E4234F5B9D9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2" creationId="{0DD3E988-ED05-1353-F907-984318EB225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3" creationId="{EC66BEC9-A096-5D17-3F30-82614BC71F9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4" creationId="{934E5758-650F-55A7-851E-C716A0C6AC0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5" creationId="{5A8C1432-D9D5-AA77-7E98-AA67999BA51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6" creationId="{E0766EB7-A0E4-8114-0C09-8F9910BBCD9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7" creationId="{E973D3AE-1A9D-22AF-E06F-A5C9341A4F9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8" creationId="{5A64FC5A-8B12-D49D-184F-57093E845E0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9" creationId="{7847ECC3-3262-58B1-E0F1-B073275381F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0" creationId="{B0ACEE4C-A761-CC68-3418-3C1623A9F04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1" creationId="{5655331E-3E1B-E0E2-9E3B-5ED907BE723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2" creationId="{1BA2E6DE-9A63-878B-5C42-C4EC5A9B658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3" creationId="{D8303591-C7B4-BF30-E0AF-8B9FBF1D7A9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4" creationId="{5BBD581D-F67C-16F7-79EF-9040F51FF00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5" creationId="{824A4683-97EB-2953-5D8A-02FD86D0274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6" creationId="{59AA5285-E564-FE91-20DE-2007CA4593E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7" creationId="{1E12382A-10CD-81B4-9F63-A0C60E42F37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8" creationId="{605934A0-1FE0-F908-5C3F-2027170FF0E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9" creationId="{E33D3214-84B2-C37C-72F3-71A468DCDF4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0" creationId="{104839D4-638E-AB25-7CA0-A571BCC20D8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1" creationId="{F6C7C44B-B7EB-1530-1E53-A835A29CC1B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2" creationId="{76442B35-8E03-B6A6-3D4D-1E1B2CAF4C6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3" creationId="{7B83CB71-DF04-10D7-B364-24AF60DCA64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4" creationId="{9E7D3C54-8344-A990-D73E-1AD098B3EAF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5" creationId="{769C8414-B60D-51CA-3838-72C296240F7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6" creationId="{E6352F90-AF5D-93F4-C14A-17CA9BE53A4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7" creationId="{E42A38DF-42EA-CE08-CA45-8B6CB37296D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8" creationId="{CB080B19-2E72-7ED8-C72A-CC03BEC9576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9" creationId="{F5CDE3B5-A7D6-588A-C9BD-65E247D13A9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0" creationId="{3FE89EE9-7CE1-4164-30C5-30596B9074E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1" creationId="{EA0AFC7A-9612-4CB8-8341-609A4C9CC0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2" creationId="{6079C4E0-F640-EA0F-AEEB-B54C79CBDD0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3" creationId="{23F9FF7E-E619-FC3B-F8C3-1ED74C518C7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4" creationId="{41669611-E35C-F686-10CB-9D9820CE1D3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5" creationId="{7922242B-3519-044D-D09C-8569894A82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6" creationId="{A47AB325-C409-23BA-68A1-9F5C82920E9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7" creationId="{61BE03E2-9D04-D4B6-E922-800443A9E86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8" creationId="{42A68D04-940A-B867-69E7-0240DC8EDA5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9" creationId="{BE54138E-0D5F-DA92-2C69-7404028F143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0" creationId="{2D8E898C-1C06-7570-EDBA-8677A867A8E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1" creationId="{458BF8A2-97D5-BA62-17A5-BEF2CF260FC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2" creationId="{C0674237-1A9E-8336-F691-A757B39C657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3" creationId="{81B0DEDF-9E4A-4231-8320-2C5F87633CF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4" creationId="{9DA37E5B-760B-9411-C0A1-D48D54AC3C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5" creationId="{37F9D8F0-D768-9714-F663-6D75A151674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6" creationId="{347194DE-FCD4-9C8F-7303-0E0465088CE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7" creationId="{FA198F62-5B7E-2B16-1B0F-95940977C5D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8" creationId="{E70610D8-67ED-D4AC-80AC-203BC9FF6C7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9" creationId="{B0ADE2E3-6FFC-0000-7A46-00FA70C71E4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0" creationId="{C5BE3E85-F42D-EC60-5245-B9FD889E9D4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1" creationId="{D127CE5C-68C9-839D-457C-02E21E0E196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2" creationId="{A02E66EF-2C47-F165-5045-E85BE1D9394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3" creationId="{CFC125F7-4C74-01DD-D746-398051280FE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4" creationId="{323D993D-E5B3-2333-5672-A21905A83FF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5" creationId="{6B2BF2C7-833B-1890-CD26-3533554FB40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6" creationId="{E0716FC7-A5D5-6BD6-0CC6-3D285B23D6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7" creationId="{05F2A962-9AB3-1822-B71F-EC339D22FE6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8" creationId="{0735C7CF-89F4-E262-9CBB-90275B24846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9" creationId="{4AB5357C-5820-0FF3-85D4-4C21D4948B1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0" creationId="{CA7BBB53-AD42-4643-C0CA-393D733CA15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1" creationId="{5405050E-F9AE-BE76-5C3D-0A140A0D20D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2" creationId="{9EF57DFF-B3A1-A2D0-8BC7-9CB2F4186D9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3" creationId="{17965FAA-9451-683B-52C1-A3E0FFE7E74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4" creationId="{24FE640F-288A-2A7F-81B5-B1C78290929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5" creationId="{76002E4C-B3A6-B9C8-B4B5-3D03E678A6C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6" creationId="{025EA55B-67FA-8A16-0AA8-CACF8D934DA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7" creationId="{1EA80B45-5A17-2705-0BAD-3E6730F0D01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8" creationId="{3CBF2364-76DB-A8A7-10B1-D2606228A4E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9" creationId="{AF4B6843-59A7-11FE-31E4-414B8B67445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0" creationId="{D7B5475B-0467-3F5D-7066-D053A03B8CC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1" creationId="{A82E98D3-214E-277D-6581-35D114F310F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2" creationId="{E9FA994F-5B2F-D73C-3C25-95712DDD0F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3" creationId="{25E5F02E-683A-585B-1D98-341E01A5A86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4" creationId="{F32BF69A-2E2C-4891-EACD-384E93553D6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5" creationId="{273B7925-95F2-976C-C028-CAF4CD28615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6" creationId="{0076F4E2-776D-8688-85BE-B54B8FB6A36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7" creationId="{B33BBF98-DEF5-A8F0-A61F-2B3DEB16E25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8" creationId="{44DB823A-C3AB-7C61-FD53-2AEB4239441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9" creationId="{65802EA4-2AD3-75A3-A2A0-DA4BF9DA66E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0" creationId="{FC2AB17D-95D1-5AAF-5322-3705B225A25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1" creationId="{2BDF84F7-7EB0-5C2A-4A24-AE8D47F0A8B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2" creationId="{0D3CAB2A-51FB-0943-A0E9-6C2904928F1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3" creationId="{D3CD6D0E-41E8-4820-1C6D-D9B3F13D386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4" creationId="{12B5FF44-4F78-7307-E706-65A9F58BA13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5" creationId="{9EA9AAD6-4554-CD3F-76E2-4265D3BB1D8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6" creationId="{2459558A-E895-7933-DB08-81A4D33C8CB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7" creationId="{C9C54348-BB10-6A24-C257-15F4C66E40A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8" creationId="{DB503ADA-8BBA-5809-5615-D04679F1FCD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9" creationId="{859AB28A-637E-92DE-AE31-F9A9DB53119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0" creationId="{F1E4D9A9-EBA5-F670-19BD-98F38D04CA7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1" creationId="{D42A7222-C4F6-A4AF-EB1C-B6F5E970820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2" creationId="{6DED7D8F-1A98-E0E4-C510-E93F29EFE08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3" creationId="{34628BCA-0ED5-7A1D-6AA3-3D04A3E33A1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4" creationId="{BD8EA6E4-EDE9-7158-32F4-92C5277B48C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5" creationId="{97F787B9-6BD1-6307-9C5F-46B6390177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6" creationId="{F2F86BCB-B70A-9DAF-8BBA-9FC01734361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7" creationId="{76A4495B-D4FA-00FB-1824-236B9B8858F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8" creationId="{E5E7207A-1B5C-6FE1-27D4-838500702C7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9" creationId="{A2892F95-41AE-F772-F7B3-B8DE75022D6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0" creationId="{1F2311B5-AB2A-40EF-A006-274A0A3F6A9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1" creationId="{DC442941-4603-503D-FE46-2EC74BB0CF0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2" creationId="{FE0853EA-CF32-0EF7-58F7-4BBA031D052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3" creationId="{92F940D5-9640-E4EE-21B8-128CCD355B5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4" creationId="{B25D2D91-1FEE-E160-BF5B-DF712329366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5" creationId="{C3BE4BC3-9958-532E-5DE9-509BA768CC1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6" creationId="{72F5C721-9BFC-1AEE-B663-A2045423AED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7" creationId="{74C55007-8C93-A990-0684-238DE2F84EC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8" creationId="{415542C6-AC22-F467-08EF-27B334E4F05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9" creationId="{A1743553-98BE-BFAC-2D91-9A26475FC4A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0" creationId="{FB325B51-8843-4380-3B68-F9CC51FBDBB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1" creationId="{4192A8A4-7CFC-48F9-E13A-083CDA89EA7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2" creationId="{C43F5BF3-2649-9D08-5885-4D57A353855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3" creationId="{A40816D4-F2E3-DC41-795F-53923E45254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4" creationId="{DA00E4BA-B443-2B4D-DABE-AAC652522AF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5" creationId="{4B77C5D7-77D5-65D6-FA1B-CB5349B0CD1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6" creationId="{8A90E938-1D52-FA6F-4F3C-EBE0B38A237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7" creationId="{847BEEB6-56FF-A024-72A9-0F6295FBB87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8" creationId="{8F1177C0-A87E-524C-8C6D-691119987A1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9" creationId="{7A29E4E4-82D1-BDB5-E045-7B1008495D5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0" creationId="{38652B64-AB3D-0F43-EED7-D8AE57F819C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1" creationId="{FCBA14AE-16B9-62BA-D58C-3A5D2EC198B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2" creationId="{E2C91F90-B034-5C97-D97A-9C3F281E9B4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3" creationId="{0D3FBE08-02C3-CAEA-4C3B-4D64DE3FF2D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4" creationId="{977C9714-B59C-F6DA-941B-F2B312976E3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5" creationId="{01D5CCB8-81FB-21E7-66D1-CE138CF5F23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6" creationId="{357B4E4B-1766-1014-CD37-73BFD8E8F0D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7" creationId="{905C4A94-7B3E-1972-2949-BC69FCBE76C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8" creationId="{3DB952A4-5AFB-4EE6-F855-AB143DA379E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9" creationId="{34FCE051-A540-7025-CBCD-CF2F4169143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0" creationId="{879041C9-713F-0D41-655B-B741CEE20B3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1" creationId="{36FD135D-4716-4142-AD3D-F479F5DD289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2" creationId="{B4F4A05C-B897-B555-1D33-4FBF4AD6D1C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3" creationId="{2E8CF1DC-FB6F-A4DD-FCBB-558202A9A66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4" creationId="{D74995D1-5C68-9C39-A4A4-02412AC317C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5" creationId="{FEC65D03-2B23-CFBF-7CA4-3CEE90E409D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6" creationId="{A7C62CD7-FE69-EE31-01F0-910890CF3D2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7" creationId="{ADBA90FC-3F19-0907-380F-DB3224D9125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8" creationId="{DC25C8B0-C8B8-CC58-8181-EAE11690E63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9" creationId="{78300E13-30F2-B05D-84D3-5532DE06F81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0" creationId="{3F24C960-A1F3-9143-B4FB-EB25289DBD6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1" creationId="{32F507DE-5A71-4C40-609E-72DB78979B9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2" creationId="{7D395840-B736-6FAC-1156-1B80DAF99A9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3" creationId="{16CAD522-81AC-3A5C-6749-9F5B2DC57FF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4" creationId="{27A147E3-478B-9223-0427-4A1664EA404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5" creationId="{AC045797-9F24-0D5D-552A-3456CEF00B3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6" creationId="{DE9FBAC4-7D2D-B220-BBD9-0EAF0E1F613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7" creationId="{398F6C61-A70D-2424-3252-52C573D69AD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8" creationId="{3FEF4257-1246-5EB5-423D-28A3705FE82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9" creationId="{C32A2E2D-0A67-8029-C2CE-AA8BD92EA57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0" creationId="{7B0D5C26-ED2D-AE78-9619-80380564059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1" creationId="{5F500D90-E60C-696A-FCA3-B83CFFF37B3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2" creationId="{AC9318D9-DA24-D94A-7CF9-D569655711C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3" creationId="{394E15CA-C2A8-ECA4-1CE6-8338AE794F1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4" creationId="{7C2247CD-CEE6-3EB4-BD5A-7305B59A709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5" creationId="{0870E34D-95EF-51AE-565B-04E7BCCA893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6" creationId="{10F26590-2A12-E5A4-F375-66F348D6615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7" creationId="{CD68E0B4-70E3-915F-6123-F4A5EB2193D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8" creationId="{B1EC0940-147D-437C-9946-A6536763998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9" creationId="{7A56E0BE-E751-16A6-6E4F-AA720633953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0" creationId="{85C384D7-B037-D2A3-444F-B9CCA8E346C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1" creationId="{1A967979-2A1A-1778-E6DA-D4BA739D371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2" creationId="{078EA183-0773-0C73-7B94-C3B4D3D9984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3" creationId="{184178B8-4364-12F0-30EA-EFA8823A4F2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4" creationId="{25805C0C-196B-30C6-F273-49F465DA59C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5" creationId="{8ACD916E-7310-00A3-7898-64B68F766C6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6" creationId="{93BA7D75-6EC5-DD01-BAC8-53B02C59250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7" creationId="{B367EE2E-B06E-EC80-DFEC-60AB2B0F959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8" creationId="{78EE6575-33AF-4624-8803-B4D42DE0BAD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9" creationId="{840D163B-CECD-B1D0-87ED-3F5D2243821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0" creationId="{51CD7A83-443E-0F36-FCBB-ACE3488B4DF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1" creationId="{F07D0C61-AE2E-6694-2F79-5610117506D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2" creationId="{ED6DBA2A-E249-C816-FBE2-B9EC43B47BD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3" creationId="{B38FC2DF-C87B-B11B-CFF3-F054FABD934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4" creationId="{F2D3F246-8DB5-F7DF-6AE7-0BA4C2E4889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5" creationId="{B5C75A05-56BF-EB82-7160-73F2E2A3E5C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6" creationId="{CBC5637D-3205-C784-62C7-D922EFA7331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7" creationId="{6F48AF12-D812-BD3B-8410-40BED5E0D64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8" creationId="{7C87A4D7-74A8-5621-F0DD-3428DAF91A7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9" creationId="{476E4259-3C6B-6B04-562E-0B4A7FF46DF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0" creationId="{85D4D331-07B9-1D7D-36D6-1268EEAD8EF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1" creationId="{DD4F1F68-7EBF-9C92-8B41-2157B5363C1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2" creationId="{F96CF142-548B-1830-44B6-0E2835A1BD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3" creationId="{4CEE96BF-5C5B-C0AE-935A-6FE0D100003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4" creationId="{32DACE9A-5941-6214-3261-DF7362AE891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5" creationId="{960CFA50-594F-F9E7-E60A-3B5BBF5D39E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6" creationId="{82E3C104-DD4C-72A5-0AB2-ED5FA5660E0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7" creationId="{7B1E33FC-01F1-6032-F85A-E2B5010F6C4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8" creationId="{A90E1BBD-2884-E5C4-9DF8-0A798BFE34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9" creationId="{9F908549-CDE5-5F96-1E91-C194A0A0109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0" creationId="{8F898A90-F12F-8025-AA85-712076B4F1C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1" creationId="{F36FDC76-7B22-93D3-5507-7ED9C106611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2" creationId="{D046DC9F-7025-5782-A5C6-00D50F74C57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3" creationId="{69CD997F-41B4-0132-2F8E-8027D6C1421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4" creationId="{5DCC17BC-B2A0-9FEA-630E-13479CACAC4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5" creationId="{46AF0D48-5E1F-728D-3C87-60BE7E44423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6" creationId="{077C077B-E76C-A0BF-FB65-14EB05195F7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7" creationId="{A46B005B-B682-EE99-8704-8CD94D2D52F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8" creationId="{D8AB0342-4C76-AC1A-5F93-5EB96840ECC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9" creationId="{37596478-ED9E-928B-DF27-545F2850A6E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0" creationId="{DE0AB47A-9770-6367-B520-7F7936A29E6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1" creationId="{CC2F9ABF-D563-62EA-CB5F-6CE829D0009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2" creationId="{CC8C400E-ED17-E033-B861-98ED8363062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3" creationId="{77A83F00-7B23-58A7-1832-3DB4D93073D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4" creationId="{896AFEFA-3D53-6070-B6F2-92C5251A70E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5" creationId="{2AD7F1DB-12DB-6ED3-EF02-0E73DCD175E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6" creationId="{D667FD34-EB89-7171-37E7-F6D9045FC2A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7" creationId="{D8506755-3D6C-1663-A4A1-E09B627BB25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8" creationId="{B353BF6C-CFBE-21DC-70E4-5C3294C311A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9" creationId="{E8A21F33-4E63-716C-C684-1148E92D552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0" creationId="{6027B0B9-8A78-F370-1F59-68E3D641DE6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1" creationId="{F1DBEBF8-862D-0109-524E-D294E14E907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2" creationId="{0D068724-7016-67A6-9B72-ABD4EF43833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3" creationId="{9C7E700D-0FE2-5517-FAFA-FE28F3146B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4" creationId="{B6BAB629-7DA1-37C2-EB87-114F9555773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5" creationId="{C91F0026-0F5E-21AD-CA41-6C1243165D3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6" creationId="{9C81FB78-BC65-8DF0-B680-16D4C8E7F98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7" creationId="{DC84FFD1-ABCF-0F6C-3276-E5BFF1E99D4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8" creationId="{D037BFDA-9F10-56B6-CDBA-9CD10547081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9" creationId="{96E0BBCA-933D-29FA-B8D7-D04B1706FC4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0" creationId="{3DA1E361-9CD1-9879-9AC9-E2529DA24CB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1" creationId="{4B92664B-65D5-D1BC-A468-592B313E4F5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2" creationId="{2EA3D67C-E018-E299-4E97-80B777097ED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3" creationId="{EC00B4BF-105B-9971-D21A-46BA792EA66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4" creationId="{C2051879-7709-5020-DA3D-177A73D0AC1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5" creationId="{3C88445C-C419-AA64-EB90-EF8713185FA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6" creationId="{18C69511-482B-1BA2-10E6-64D8B665CCE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7" creationId="{C79515A4-40D1-1A1E-79AC-3E05DE515B2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8" creationId="{9C9EF140-60B2-CDA7-F1DA-8C745BA8DB5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9" creationId="{C751C5F9-ECCE-DB74-0FE8-8E3E0023F00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0" creationId="{9FD2FE10-8FE0-0892-47C8-1286FC4125C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1" creationId="{78C0B2FE-7430-0B3A-0AB3-0C54CE4E092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2" creationId="{56C8D9C9-DF4F-5456-4F32-D4EB6CB5944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3" creationId="{E3B19E20-FF0D-D16E-1B15-20ADD1D23E5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4" creationId="{DEBF22D6-7BF4-2469-698D-9D5BFD115A7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5" creationId="{632892A1-4D26-7D97-25B6-DB1A8342FC5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6" creationId="{62348C5A-C77C-C6D3-C882-09CD504AE09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7" creationId="{42B59492-D518-7CFF-901A-57F39EC4EC6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8" creationId="{2D96B7BF-79CF-D354-A248-13E07E40F73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9" creationId="{FEB26618-96C2-9046-4EAA-B399CF8CD1E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40" creationId="{48F402C4-216A-4565-F117-6A342F78D4D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41" creationId="{5FB84B68-C50B-BAF2-FDC4-80CEAFF3284B}"/>
          </ac:spMkLst>
        </pc:spChg>
        <pc:grpChg chg="add del mod">
          <ac:chgData name="Uros Kuzmanov" userId="2fc56db4-bb5f-4672-85dd-0e49a4dda746" providerId="ADAL" clId="{77DA10BB-58E4-42E2-91BF-458137CFCCE7}" dt="2023-02-22T03:27:22.348" v="751" actId="165"/>
          <ac:grpSpMkLst>
            <pc:docMk/>
            <pc:sldMk cId="1052076753" sldId="283"/>
            <ac:grpSpMk id="3" creationId="{499037DB-3578-D536-37C0-8D7781CE819A}"/>
          </ac:grpSpMkLst>
        </pc:grpChg>
        <pc:grpChg chg="add del mod">
          <ac:chgData name="Uros Kuzmanov" userId="2fc56db4-bb5f-4672-85dd-0e49a4dda746" providerId="ADAL" clId="{77DA10BB-58E4-42E2-91BF-458137CFCCE7}" dt="2023-02-21T00:21:46.332" v="584" actId="478"/>
          <ac:grpSpMkLst>
            <pc:docMk/>
            <pc:sldMk cId="1052076753" sldId="283"/>
            <ac:grpSpMk id="3" creationId="{A260057D-0872-6A2B-A5F4-97EEE7CC525E}"/>
          </ac:grpSpMkLst>
        </pc:grpChg>
        <pc:grpChg chg="del">
          <ac:chgData name="Uros Kuzmanov" userId="2fc56db4-bb5f-4672-85dd-0e49a4dda746" providerId="ADAL" clId="{77DA10BB-58E4-42E2-91BF-458137CFCCE7}" dt="2023-02-17T13:36:28.074" v="386" actId="478"/>
          <ac:grpSpMkLst>
            <pc:docMk/>
            <pc:sldMk cId="1052076753" sldId="283"/>
            <ac:grpSpMk id="5" creationId="{964B460A-3A61-A89E-0A9D-01408377B479}"/>
          </ac:grpSpMkLst>
        </pc:grpChg>
        <pc:grpChg chg="mod topLvl">
          <ac:chgData name="Uros Kuzmanov" userId="2fc56db4-bb5f-4672-85dd-0e49a4dda746" providerId="ADAL" clId="{77DA10BB-58E4-42E2-91BF-458137CFCCE7}" dt="2023-02-23T01:14:58.518" v="873" actId="1076"/>
          <ac:grpSpMkLst>
            <pc:docMk/>
            <pc:sldMk cId="1052076753" sldId="283"/>
            <ac:grpSpMk id="201" creationId="{D5EDA25C-592B-5EAE-CCD0-D2BFD9EAF6A5}"/>
          </ac:grpSpMkLst>
        </pc:grpChg>
        <pc:grpChg chg="mod topLvl">
          <ac:chgData name="Uros Kuzmanov" userId="2fc56db4-bb5f-4672-85dd-0e49a4dda746" providerId="ADAL" clId="{77DA10BB-58E4-42E2-91BF-458137CFCCE7}" dt="2023-02-23T01:14:14.875" v="867" actId="14100"/>
          <ac:grpSpMkLst>
            <pc:docMk/>
            <pc:sldMk cId="1052076753" sldId="283"/>
            <ac:grpSpMk id="388" creationId="{13F52E0F-622A-5833-D30D-D0A7705AB893}"/>
          </ac:grpSpMkLst>
        </pc:grpChg>
        <pc:grpChg chg="mod topLvl">
          <ac:chgData name="Uros Kuzmanov" userId="2fc56db4-bb5f-4672-85dd-0e49a4dda746" providerId="ADAL" clId="{77DA10BB-58E4-42E2-91BF-458137CFCCE7}" dt="2023-02-23T01:15:13.875" v="875" actId="408"/>
          <ac:grpSpMkLst>
            <pc:docMk/>
            <pc:sldMk cId="1052076753" sldId="283"/>
            <ac:grpSpMk id="928" creationId="{2BED18AB-2EF0-4D33-6015-CC5CEE96444A}"/>
          </ac:grpSpMkLst>
        </pc:grpChg>
        <pc:grpChg chg="mod topLvl">
          <ac:chgData name="Uros Kuzmanov" userId="2fc56db4-bb5f-4672-85dd-0e49a4dda746" providerId="ADAL" clId="{77DA10BB-58E4-42E2-91BF-458137CFCCE7}" dt="2023-02-23T01:15:13.875" v="875" actId="408"/>
          <ac:grpSpMkLst>
            <pc:docMk/>
            <pc:sldMk cId="1052076753" sldId="283"/>
            <ac:grpSpMk id="1108" creationId="{5EA42675-5586-2A1F-235A-C4D91B74DD23}"/>
          </ac:grpSpMkLst>
        </pc:grpChg>
        <pc:picChg chg="del">
          <ac:chgData name="Uros Kuzmanov" userId="2fc56db4-bb5f-4672-85dd-0e49a4dda746" providerId="ADAL" clId="{77DA10BB-58E4-42E2-91BF-458137CFCCE7}" dt="2023-02-17T13:36:29.575" v="387" actId="478"/>
          <ac:picMkLst>
            <pc:docMk/>
            <pc:sldMk cId="1052076753" sldId="283"/>
            <ac:picMk id="7" creationId="{4D609526-EE0D-EDDD-36C1-0B1B6C4AF9C7}"/>
          </ac:picMkLst>
        </pc:picChg>
        <pc:picChg chg="del">
          <ac:chgData name="Uros Kuzmanov" userId="2fc56db4-bb5f-4672-85dd-0e49a4dda746" providerId="ADAL" clId="{77DA10BB-58E4-42E2-91BF-458137CFCCE7}" dt="2023-02-17T13:36:31.712" v="388" actId="478"/>
          <ac:picMkLst>
            <pc:docMk/>
            <pc:sldMk cId="1052076753" sldId="283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77DA10BB-58E4-42E2-91BF-458137CFCCE7}" dt="2023-02-21T00:23:02.763" v="688" actId="478"/>
          <ac:picMkLst>
            <pc:docMk/>
            <pc:sldMk cId="1052076753" sldId="283"/>
            <ac:picMk id="1542" creationId="{918F7C8D-B319-4ED8-D8CD-AF39CB98C9CB}"/>
          </ac:picMkLst>
        </pc:picChg>
      </pc:sldChg>
      <pc:sldChg chg="setBg">
        <pc:chgData name="Uros Kuzmanov" userId="2fc56db4-bb5f-4672-85dd-0e49a4dda746" providerId="ADAL" clId="{77DA10BB-58E4-42E2-91BF-458137CFCCE7}" dt="2023-02-19T04:09:46.373" v="561"/>
        <pc:sldMkLst>
          <pc:docMk/>
          <pc:sldMk cId="1121859421" sldId="284"/>
        </pc:sldMkLst>
      </pc:sldChg>
      <pc:sldChg chg="addSp delSp modSp mod">
        <pc:chgData name="Uros Kuzmanov" userId="2fc56db4-bb5f-4672-85dd-0e49a4dda746" providerId="ADAL" clId="{77DA10BB-58E4-42E2-91BF-458137CFCCE7}" dt="2023-02-19T04:10:26.150" v="568"/>
        <pc:sldMkLst>
          <pc:docMk/>
          <pc:sldMk cId="3208587814" sldId="285"/>
        </pc:sldMkLst>
        <pc:spChg chg="del">
          <ac:chgData name="Uros Kuzmanov" userId="2fc56db4-bb5f-4672-85dd-0e49a4dda746" providerId="ADAL" clId="{77DA10BB-58E4-42E2-91BF-458137CFCCE7}" dt="2023-02-19T04:10:11.909" v="563" actId="478"/>
          <ac:spMkLst>
            <pc:docMk/>
            <pc:sldMk cId="3208587814" sldId="285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0:16.712" v="566" actId="478"/>
          <ac:spMkLst>
            <pc:docMk/>
            <pc:sldMk cId="3208587814" sldId="285"/>
            <ac:spMk id="10" creationId="{270FAC20-FFF0-54C4-0E6F-D93A6446578D}"/>
          </ac:spMkLst>
        </pc:spChg>
        <pc:spChg chg="del mod">
          <ac:chgData name="Uros Kuzmanov" userId="2fc56db4-bb5f-4672-85dd-0e49a4dda746" providerId="ADAL" clId="{77DA10BB-58E4-42E2-91BF-458137CFCCE7}" dt="2023-02-19T04:10:14.006" v="565" actId="478"/>
          <ac:spMkLst>
            <pc:docMk/>
            <pc:sldMk cId="3208587814" sldId="285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0:10.050" v="562" actId="478"/>
          <ac:grpSpMkLst>
            <pc:docMk/>
            <pc:sldMk cId="3208587814" sldId="285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77DA10BB-58E4-42E2-91BF-458137CFCCE7}" dt="2023-02-19T04:10:19.563" v="567" actId="478"/>
          <ac:grpSpMkLst>
            <pc:docMk/>
            <pc:sldMk cId="3208587814" sldId="285"/>
            <ac:grpSpMk id="11" creationId="{FD50DC21-FC76-8B74-C579-9FAD6092C52B}"/>
          </ac:grpSpMkLst>
        </pc:grpChg>
        <pc:picChg chg="add mod">
          <ac:chgData name="Uros Kuzmanov" userId="2fc56db4-bb5f-4672-85dd-0e49a4dda746" providerId="ADAL" clId="{77DA10BB-58E4-42E2-91BF-458137CFCCE7}" dt="2023-02-19T04:10:26.150" v="568"/>
          <ac:picMkLst>
            <pc:docMk/>
            <pc:sldMk cId="3208587814" sldId="285"/>
            <ac:picMk id="2" creationId="{5D095EDE-B321-C249-D9C3-91EA23FCEFB3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9T04:11:35.131" v="570"/>
        <pc:sldMkLst>
          <pc:docMk/>
          <pc:sldMk cId="2634492515" sldId="286"/>
        </pc:sldMkLst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10" creationId="{270FAC20-FFF0-54C4-0E6F-D93A6446578D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11" creationId="{FD50DC21-FC76-8B74-C579-9FAD6092C52B}"/>
          </ac:grpSpMkLst>
        </pc:gr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23" creationId="{35552ECD-6090-6616-A5BC-50C9FD0FEF74}"/>
          </ac:grpSpMkLst>
        </pc:grpChg>
        <pc:picChg chg="add mod">
          <ac:chgData name="Uros Kuzmanov" userId="2fc56db4-bb5f-4672-85dd-0e49a4dda746" providerId="ADAL" clId="{77DA10BB-58E4-42E2-91BF-458137CFCCE7}" dt="2023-02-19T04:11:35.131" v="570"/>
          <ac:picMkLst>
            <pc:docMk/>
            <pc:sldMk cId="2634492515" sldId="286"/>
            <ac:picMk id="21" creationId="{3A781678-3B17-6B13-1E79-F37D7F33725B}"/>
          </ac:picMkLst>
        </pc:picChg>
      </pc:sldChg>
      <pc:sldChg chg="modSp mod">
        <pc:chgData name="Uros Kuzmanov" userId="2fc56db4-bb5f-4672-85dd-0e49a4dda746" providerId="ADAL" clId="{77DA10BB-58E4-42E2-91BF-458137CFCCE7}" dt="2023-02-23T01:16:48.584" v="905" actId="692"/>
        <pc:sldMkLst>
          <pc:docMk/>
          <pc:sldMk cId="2497366888" sldId="287"/>
        </pc:sldMkLst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02" creationId="{93C06D28-D400-7CD9-49F9-AD648BC297E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03" creationId="{C5EF7987-7F9B-F385-FA61-FD94090BD28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04" creationId="{493E23E2-2FE3-26BD-7D3E-151AB66FE93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05" creationId="{B4535C4C-4BA5-E89E-2A79-99C3788455D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06" creationId="{4EF2818C-B4FC-770A-02B1-529F2BD27E7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07" creationId="{62A68861-F121-C931-FAB8-1C3660A66E6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08" creationId="{92B730A3-5052-5097-D15A-EE1E82ED460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09" creationId="{B79B507A-2799-99C1-1E88-A94B6CAED5C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0" creationId="{75933A08-D853-70B1-EB58-D8C12F4130B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1" creationId="{1D314D87-4238-F72C-C1ED-0F243052937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2" creationId="{452EC728-03F1-BB25-73C1-C86170EF219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3" creationId="{58119279-DCA9-8AEC-FC60-BA405906896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4" creationId="{314C42FA-2AE6-B851-143C-9D3C9377343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5" creationId="{DE7B3575-F59C-70E9-46FC-A5388331975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6" creationId="{9B810B70-1837-5C33-A565-0734B2FEDB2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7" creationId="{E03B979D-6903-8650-D33A-38A418C1581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8" creationId="{531447B4-52A9-35EC-2750-7CE833D5A90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19" creationId="{D7037084-500F-A277-9A63-DB61F07B4FA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0" creationId="{FEF9AC23-6F55-4DC3-4544-6CBD6797E44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1" creationId="{DEBDB851-9A7B-2613-341D-72BCB711496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2" creationId="{8AC04AED-5C97-C164-FBE6-0660C51F021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3" creationId="{40AC9C6C-E8E1-82F7-FB49-6FD9A669279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4" creationId="{425A1375-BB85-811D-6D13-001AA22B199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5" creationId="{D21ED248-AFF0-E070-7A69-E604DF32B8B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6" creationId="{BC6D60D0-C74B-E430-F0F0-BCDC225F1FD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7" creationId="{24708395-5B8C-76F7-4C08-BEB1F2D3294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8" creationId="{31359C8C-CE01-66C9-A8DA-B49EBF65EE0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29" creationId="{B32A52F1-F885-9250-B621-5F28F5A0A57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0" creationId="{313C6A48-CDB1-7C6D-D765-04A9E088D82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1" creationId="{4B700C50-039B-3722-7BC8-3C2C9E8DC93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2" creationId="{5A21B8E1-9946-AEAE-C5CE-B8A93175CE9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3" creationId="{1B8B5FCE-2D6F-E516-D2BF-2EED74A2FE8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4" creationId="{0F1AFA95-C3F9-6C69-C787-66F897ABE37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5" creationId="{51CEE895-C304-2555-8925-A7143D261C4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6" creationId="{76D7DC90-D143-0FF3-BB7D-71E81515FCC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7" creationId="{3005F0B2-A3EB-6DF8-A905-1648CCC32CD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8" creationId="{7B661206-FD4B-7C67-3B95-4376386CB22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39" creationId="{FAC333C9-F05B-67DA-79F1-8BBFB1DBD2E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0" creationId="{494209DA-21FB-9977-FD48-C859CC5B498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1" creationId="{9F3FB118-DAF6-884F-CBC5-59125E21DC9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2" creationId="{67354EF4-15DF-C051-C9ED-4A085B108A1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3" creationId="{23C1802A-2103-7590-A1F2-BCF317D7B5C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4" creationId="{77322E64-4725-D24E-A115-DA779942CEB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5" creationId="{5748D86E-DB92-1CEA-0943-07A2B3C9E16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6" creationId="{008339F0-8535-1829-DB13-E0650C06E0D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7" creationId="{EA677173-F1F1-1CC3-2CAA-E684223FDB6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8" creationId="{549BB16D-2F94-E424-5AA4-1B6F1CD31E7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49" creationId="{28EFBC5E-657B-8695-EC25-86C17FAA872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0" creationId="{3988E7FC-246A-3480-9477-C291B5796D2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1" creationId="{71254979-2D6F-81F7-A9A4-5142BB60A1B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2" creationId="{DC178807-0E1E-4ADC-C8D3-C3113A5B26F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3" creationId="{A0351194-64F0-6E17-F3BB-04DCA5B01E5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4" creationId="{35941833-C3EC-DD21-CE1C-BE32A028D35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5" creationId="{B4D9D462-4ED6-8FF1-3CED-6F7A8563746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6" creationId="{C88DD927-3D9D-6251-F7F2-D3F37A95730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7" creationId="{D788581D-9908-F99D-66B2-6436AAFFAED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8" creationId="{7E36A32A-AD44-3CBD-6F64-997FFFED998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59" creationId="{7077DA90-1D35-1015-2C41-99ACF753C72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0" creationId="{39045230-9D80-6018-F4C2-26D2EADD83E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1" creationId="{7090B3F9-6043-DF40-0E50-8F7648778D3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2" creationId="{8EEF7813-2612-87F5-4E96-6B5BBDCF36B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3" creationId="{7D42F48C-A947-3643-5CF1-41165511713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4" creationId="{622C53D8-40CB-FDF5-F4EA-E73B32DD222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5" creationId="{CB398D1B-D23A-7A44-E036-EBD6C6D765D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6" creationId="{E2B2DB51-BFD1-26E8-BD14-1FBD41DA847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7" creationId="{FC1ED6CB-6E5D-FAFD-6F3D-F5911D63BFC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8" creationId="{926354B0-910D-C283-DB44-6861F85F464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69" creationId="{3C8D1801-7B26-0A0A-C01A-6810092D37C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0" creationId="{B40F21AD-5A4C-BC57-4362-649A65DE872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1" creationId="{C7D6E405-0BBA-E13D-D37B-3835136250F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2" creationId="{3EA1032F-764C-3A6E-98ED-B6E5F9C5E60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3" creationId="{CD3E603E-0D34-B3F7-359A-BFAA040B266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4" creationId="{99DD6EDE-17C2-7EFB-F6D1-F7CFAC8DF35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5" creationId="{4779E69F-2FA4-CC76-F716-69A1FBFEE2D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6" creationId="{7B9358BD-731F-A135-B15B-0851E1F9CA2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7" creationId="{CA610870-A87D-FA3F-7DDA-E01339F6C4B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8" creationId="{D7D286FA-A459-D1C5-8E6D-52F2F56988C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79" creationId="{B50DC771-5BAA-D7EA-D0E2-72AB220BECB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0" creationId="{C8C51C87-EAD3-CBFE-2780-F5B5BEF781C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1" creationId="{C7440D30-6C3B-B79D-1DBA-2D1DEB1E3B0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2" creationId="{B37AA1AE-B588-CC4A-DE77-5EAC8F4F1AA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3" creationId="{EBFFFD78-C434-0689-B9D1-CA0D9DFBF05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4" creationId="{5BB6C7A1-C10D-2CD8-3ACF-A8B93031291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5" creationId="{FA742C74-FAF0-5FA0-D35E-D0F9906F7DF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6" creationId="{C3AB44D2-904A-D52C-EABC-CE17C05B47D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7" creationId="{FA08AF5B-2D5D-3C63-8C41-9D1262518B5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8" creationId="{21AEA665-A78E-6EE2-3981-8FFA8DE400A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89" creationId="{7CC903C1-947E-FF60-A985-AFD58D1CA65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0" creationId="{65279DDE-F1A5-067B-E734-EE9CABBA4E5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1" creationId="{3CFFE46D-BD36-20E4-4C26-453010C8B2F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2" creationId="{99DB85D5-759C-2B92-0D75-CB5CDE75183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3" creationId="{EA85238C-7C60-ABEF-41BF-25D9CD37B1B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4" creationId="{FD06B4D7-2881-157F-F829-3A94D257733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5" creationId="{D5D78F9B-6840-4965-39B9-F1F08AFEDD2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6" creationId="{94E20A46-6A35-E910-7B00-6EC8742D6FF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7" creationId="{285B930A-2132-BC26-7A19-61BF9E39250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8" creationId="{769EC646-0FF3-2A37-74AC-218C78854FA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299" creationId="{4B9C2E77-FCD4-69FC-5E23-73ADB8F8346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0" creationId="{0EC8FEA1-BCA4-85E4-1EEE-887CD93206B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1" creationId="{B3DBF39B-6D2C-F349-F04A-6327CFCBFDF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2" creationId="{5C1C479B-7101-E5BE-C521-26A446BF9AD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3" creationId="{FE608444-D083-EE78-E612-05D5975F435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4" creationId="{2B948453-A517-DA1D-1D0D-2D671647F5D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5" creationId="{B01F8805-39CB-FF6F-07CC-346BFCC2B2F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6" creationId="{45A62921-2D14-0FA3-685F-CFA75A1C7F2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7" creationId="{BF80D992-7751-B881-3A7B-8A031CCCB17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8" creationId="{50A6E5C8-FC6A-EF7F-D76B-80D8A5FD6C8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09" creationId="{D962AB88-EEF0-0EFA-C9E9-4C53C61D437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0" creationId="{3F96EE1D-0B38-1D3A-39B0-C23F5C494DF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1" creationId="{DE5A871F-64B2-D2A6-9D44-8B68A994CCC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2" creationId="{7CDF38FD-10E2-FE41-3907-086A5E7BE02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3" creationId="{7CE15E5E-72FE-649A-6795-2C8F44F1805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4" creationId="{77886266-580F-5EC0-70BF-45A4CE5C882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5" creationId="{C357C117-FC4A-0667-7EBA-45F4731C32F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6" creationId="{8C778BFA-3CA4-637B-79A8-01AA00D0C73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7" creationId="{E7AC2B91-5F1C-F9E3-D9D0-E7F48678CBD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8" creationId="{B05D7E31-2EB6-373C-FE64-DAD23917F38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19" creationId="{E4200EE6-F3C9-D69E-F525-F1D9F704AD0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0" creationId="{195BE773-B8A8-1777-1E1B-A45F23380F8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1" creationId="{8B3135BA-B46A-9FEF-2824-D8C3028B6C5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2" creationId="{3FA8C04C-174E-AC5A-89DF-6C24FE0F193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3" creationId="{A75E8965-D1E1-FA67-F815-4D098FB7E5B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4" creationId="{AB8F2CB7-29FE-82D3-FBF4-7C25474A8E5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5" creationId="{DBB3A720-A530-C687-77D0-91AFBB3CEB3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6" creationId="{2D7FA73D-6901-E9C2-2EA0-A2C2473B7E7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7" creationId="{8FC10CFD-B131-EE73-1362-FED43F66023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8" creationId="{BDF6F436-5057-C071-C351-AC3F7D32BAC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29" creationId="{2366D4C1-DC39-CA0E-4E8D-CF92AB3BBB0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0" creationId="{47924D8D-AECA-E31B-1CE2-A33B60F248E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1" creationId="{91223B02-D78F-CF86-D6ED-5606ABCDFB8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2" creationId="{351DB291-2687-485D-5417-6C7FA605222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3" creationId="{8740CDFF-7A06-B4DA-7738-3B2E787CA0F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4" creationId="{D942C7B7-2984-445D-5F91-2F8CA091D8A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5" creationId="{68C95CF0-B897-96E4-D304-33F236E1F3A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6" creationId="{C4874114-18D6-495B-FBE7-0380748001D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7" creationId="{D4C8500B-8817-3744-C6B0-60003BB0B81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8" creationId="{643E40C9-40C5-2045-DE92-86553DC1D38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39" creationId="{BB3D0CE8-9AF8-2B81-5EA5-DE614CA11CC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0" creationId="{7319E426-313B-D8AF-2E1B-3779343E842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1" creationId="{1EE8BB6B-B483-008A-90F2-7EFC5397C4F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2" creationId="{1348FC1C-1F2B-3CA8-14A2-304F6597EDB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3" creationId="{49DA9843-28F6-11B7-2A10-3A4301F0563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4" creationId="{9E1B977F-CA07-0619-BC47-AAAC9BC35BC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5" creationId="{B569F053-D96D-0149-D588-6835E0304B8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6" creationId="{E3EAE7E9-0E34-D581-7AA2-B160E3EC6EB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7" creationId="{6C0AC6EB-0C20-996D-0373-7254862BA39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8" creationId="{E71B8940-A729-76B6-4BCE-71446CAA374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49" creationId="{1DCA18BD-6154-A332-0AAE-E2F61E2C38B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0" creationId="{755BBF18-CF11-5F3F-C938-95DA0B05E06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1" creationId="{CE756399-E38F-B757-DA8E-390F9E69460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2" creationId="{270439A5-D7E3-E1E1-3DDE-214546E99F1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3" creationId="{99E04EEB-19AD-99E9-E93D-E577F845EEB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4" creationId="{025D759C-2975-EE29-7BFB-CB628689360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5" creationId="{2F5FCF28-8123-5015-EF6B-D5A59723601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6" creationId="{BDF6805D-3CF0-71AD-E9B5-961B8CC5D9B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7" creationId="{0831E7B5-94DF-C762-8D16-DE8DB7E1CB7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8" creationId="{8098D676-14B6-24EE-B8F4-4F63EC210DB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59" creationId="{30D8BC87-BF9F-80A6-03F9-FA32FD69AAD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0" creationId="{B20C3641-18E2-56E1-4CA2-6F1C159C586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1" creationId="{25B3243E-0B87-7011-DCB9-F0BFD65CE98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2" creationId="{C7C11C70-A550-40B5-6C5F-EA4456EB105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3" creationId="{7ADA36DF-D0C8-A60A-489F-A70ECEB61F6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4" creationId="{045CE001-0C08-00FC-0FD0-B5F455CEDCC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5" creationId="{4D50C509-3DB8-3EE4-9325-1043375970D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6" creationId="{D7390C4A-0ACD-DC2D-CCD2-ED25765B771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7" creationId="{06F37AE0-F4ED-515B-18CC-17FF510E073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8" creationId="{006E364C-DB64-957E-CA0E-651665182C5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69" creationId="{A5451EAB-2749-FBB9-A70B-49BDD42CDF7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0" creationId="{4A4500FD-727E-D1A6-104C-B5D7DBD7399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1" creationId="{8C048BCE-AA48-721E-4975-BBFB1070FAB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2" creationId="{6441B112-2698-465E-23E1-CBB70C3F95C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3" creationId="{955CB1DC-CAD5-9AFE-C349-3F5C4CF9107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4" creationId="{55A0F3D2-F49F-3AD6-BE27-65CC8FA5EED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5" creationId="{0150FAC5-1D56-CFE1-F383-88FF5AE8D72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6" creationId="{A3192E2F-A3FD-29AC-D13C-760CD2F6337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7" creationId="{52163AD6-39A7-B75B-6C94-BE2DE0A6C85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8" creationId="{D6F161ED-0FE2-225B-85FC-963918ABFBC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79" creationId="{A5836F53-6484-8481-2EBE-CCF9023765A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80" creationId="{053EAFE1-DA00-578D-20E3-697FB3DAA7F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89" creationId="{AA44C7F0-BDDF-4670-ACDB-273993EFE41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0" creationId="{847D54B9-2A5A-7336-6005-FF10F6F3C16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1" creationId="{01A59369-2AFF-D924-F91A-9553BE080F6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2" creationId="{72C14517-0238-5A1D-351D-9E7AEA1C469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3" creationId="{12DEE49E-F734-EC15-2284-932BAE587B3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4" creationId="{DB4FD804-2B4D-CF33-E83C-B0E12ECB702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5" creationId="{8FDDA7B4-D677-7A53-F720-79A4EF4BFF8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6" creationId="{C7B4AF89-2170-6FD7-23DA-DE69FC39BFD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7" creationId="{2F1B9FDB-625C-40E5-6472-97299C0809E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8" creationId="{1D74A77C-D7EB-89BE-9993-758EF81CE9F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399" creationId="{96EE3227-99E2-990F-95EF-5FD5AA62D69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0" creationId="{CC6A6803-CAD0-CA4B-803F-F805585BF4F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1" creationId="{4EF980EB-DC7A-3CBC-0298-9EFAC83D5D5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2" creationId="{0F2E4409-773A-E54A-4A1C-385F95E9731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3" creationId="{1F1162FC-7B63-3215-FA94-40365E237F2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4" creationId="{D80CF087-4016-2E1C-2B4B-EA3615D24CB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5" creationId="{A2742B72-5C76-925C-C0EC-49126C36CFE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6" creationId="{44D42121-108E-C2FA-554E-D4F4ECD3225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7" creationId="{9EBD030E-6DCF-B3A0-CA3D-DB47FDD940D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8" creationId="{ADE9073C-F025-A8E7-C7A3-FADD8ADF984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09" creationId="{0DB61788-5D4F-93CD-871B-125C9894FB7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0" creationId="{15E1705B-5F0D-497C-B591-79B0A21903C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1" creationId="{C1E228ED-FADA-BE1F-5BF3-4DE46086789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2" creationId="{C3228BD9-F98C-31E1-4669-7B7787AFA00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3" creationId="{300F11EF-54BA-04EA-025F-563D32A691F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4" creationId="{4E6596B5-9DA1-34AE-336E-7D50A7C34FD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5" creationId="{745BC01B-B3BD-F8C2-01E2-49BC54DF973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6" creationId="{3D209FAD-94DF-FF39-F888-898757A52F9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7" creationId="{F89C6D9F-B020-32A9-8E6D-ED279F9F49C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8" creationId="{3B29B578-AE43-B826-C012-AACF17A5978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19" creationId="{F6B110E2-8554-780B-8EBC-AA5842AE419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0" creationId="{7F194EA3-EDAE-37EC-A9FF-D810A560FA5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1" creationId="{527E0B07-27DB-938A-F60E-744EA377A80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2" creationId="{D375CD37-FE14-EB2B-EE96-B57A8454F0A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3" creationId="{49FD1CE4-2A53-CC61-5CF5-346E69D0D35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4" creationId="{12EC2911-6E05-0EDA-5941-85546C04B7D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5" creationId="{2920E38A-EF38-8AFF-0E14-EEAFD1AAFBC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6" creationId="{D4032645-7AE7-608D-2D0D-E596FD07554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7" creationId="{0EAF860A-3369-4CFC-103C-9AD80F4F9BB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8" creationId="{F583CBCD-20EE-344F-DE13-A886999ADB8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29" creationId="{0B224ED3-8FCE-DBB2-F9FF-AA649F664B4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0" creationId="{38F84658-2A92-FC17-13F7-08A880955DD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1" creationId="{30C52D1E-B08C-ADA0-586C-E855CC10D0A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2" creationId="{BEA0A580-FDF0-D765-8492-81895FF9FE4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3" creationId="{D1710786-131B-78C0-E486-FB112725D7C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4" creationId="{BC4218D0-0808-2A3D-18C0-36B0D6DAB75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5" creationId="{920B15D0-C32D-083E-AB89-BE25EAB1F5D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6" creationId="{B885FB90-3630-40B1-EAB8-2246B88DB18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7" creationId="{25C90A76-1337-5642-D048-FBF2E6BBD85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8" creationId="{D573206B-5EDA-7659-7622-6F92CBF65BB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39" creationId="{29EADF56-F49C-BA51-7DD3-06EAE340FB3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0" creationId="{EEEB8166-9329-646C-58D6-0C3A839300E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1" creationId="{22EACAC1-DD2B-71BA-874A-9875A62ECF3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2" creationId="{1277CE00-5E1C-6799-88DA-A99CDE89DE1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3" creationId="{CE3A096F-790E-DAF4-E9D8-F7DC3D544A2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4" creationId="{D7244F0F-052E-BA62-246F-46227A33BBE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5" creationId="{845583AA-18FE-996E-F938-EF40D7B3EA6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6" creationId="{6714D4DE-C27E-8596-B07B-61B85B51986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7" creationId="{9AD9F061-2C17-DE74-53B3-8B5CA7F5959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8" creationId="{B5310C63-08BF-73EA-27C7-14728CA41C8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49" creationId="{6C3D9276-1351-1F5A-3178-C8D3760D454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0" creationId="{2D33CF3C-8B9B-B9FC-4FA2-CE050585CD4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1" creationId="{AA33D24D-7CE4-2838-0407-8A09C83364E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2" creationId="{715E8B03-0EAC-CCBD-2F47-BECC0D32F1C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3" creationId="{1D5662DF-5BF6-CE5B-F3D9-A65FBADFC03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4" creationId="{E2A0A933-6B45-07F4-8BF6-7A8DC8C3276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5" creationId="{F7C4AC2F-669C-E4AA-92ED-025204254D1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6" creationId="{12B47A20-68FD-3151-F43D-7E132C2CB14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7" creationId="{D41CB2CD-8C21-BE87-73C6-8CE8E7D67E7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8" creationId="{9D218052-1A85-33FE-D4BB-D2816613193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59" creationId="{8C0DBC9B-9CCF-848F-3CC2-085D0621E44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0" creationId="{3E5D2C20-7C62-A6EF-2F64-C5048C1AC62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1" creationId="{E699B8F9-58E3-0B55-CCF6-B8B5576098C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2" creationId="{9F480C61-8932-0E5E-EEF1-8D01124750E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3" creationId="{E3CCA256-EBC7-5F55-C504-55411A0CA53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4" creationId="{F0BCA58E-A66F-49FE-2825-94A821A16FF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5" creationId="{39C584E5-DEE3-F26C-3175-FC11413268D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6" creationId="{9C4D7D33-9C9F-0088-D77F-4A9A8DFC805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7" creationId="{95B36E3F-06F8-FB73-D4FA-907D9D9DED9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8" creationId="{DEEAAE9F-5761-DC67-7A9E-FECB47180F2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69" creationId="{96D26328-7D62-378C-81F4-473A59B77D9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0" creationId="{4CFC0679-2965-7DCD-804C-31B220DCCB9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1" creationId="{F4012D9C-C1F1-9789-5429-2E9FAF219EB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2" creationId="{3410F4A3-3372-3F7A-355D-D4FCB40F327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3" creationId="{5D8533D2-D79B-4FBC-067F-78CB3D14A2A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4" creationId="{FD20A332-C0ED-F9F6-954A-E845A36EA1D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5" creationId="{5C9D3C18-418C-3C3F-4F6B-9E6520537FD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6" creationId="{49A349B6-EF95-84DD-C6A8-F9B22E651CF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7" creationId="{EF31A6FA-748B-E331-F89C-EDF095473DE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8" creationId="{8D6F3D5A-D534-7D31-3D2B-2BF0DFFEA8D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79" creationId="{DEAD13E3-1334-8E1D-24B6-BFF6807386A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0" creationId="{14B831B4-E7B5-B78A-64CA-DFE82893D86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1" creationId="{EC414E3C-79BF-176C-A516-A645D8DCDCE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2" creationId="{392A9249-B1F1-3CEB-9C6C-45C3B886003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3" creationId="{CDFCD5C8-C13B-9637-92EB-42BE2E8632E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4" creationId="{C7998A06-0186-84B1-04F6-71299D02EF5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5" creationId="{1C4C9F81-422F-C368-BA02-CAFDAA7A816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6" creationId="{D34DB089-F381-7DCD-53DE-483349A9222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7" creationId="{DE60B5FF-6231-0646-1824-F2516228DBA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8" creationId="{CDD1D8CD-CEFF-AEDC-389F-A4D11BCAB5D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89" creationId="{61FC2077-4BA2-8936-21EC-58A0CBD10F7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0" creationId="{5B9E80CE-576C-8A8C-2B3E-D8716C684AE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1" creationId="{9F0B17ED-D9CA-3A3A-F77B-A6BD3921B4E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2" creationId="{E231818E-01B0-748E-5E9F-754207D0C39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3" creationId="{EF5060B7-86E3-94D1-8697-DDD0985A613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4" creationId="{1A1BB0EE-8FE2-BD80-FBB7-F5DFA16511E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5" creationId="{B08ED19B-C88A-7C76-8E5D-A2A50EE7E35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6" creationId="{151FCA17-D16C-E0DF-054F-D5FCA0CCB6D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7" creationId="{8C71E768-9FC5-EDDA-1B87-3E2B4F29487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8" creationId="{2E9811FC-1363-6D02-653A-875D1F65377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499" creationId="{FF962893-96F5-0C2D-CDA7-0DC3F217322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0" creationId="{3371499D-622D-E2B7-1D4D-27551CD55B6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1" creationId="{46E14BA9-7F45-E5DA-40C2-F53BC689950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2" creationId="{7729BF63-0BB5-9ED0-343F-8CE893549AE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3" creationId="{07EC0434-1A06-3A19-D042-83BFFA66365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4" creationId="{FC9C5A63-21A0-9FA9-597A-36A85292408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5" creationId="{C2DE5419-7C14-ABDF-B260-AA23BE0A5A2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6" creationId="{C01E3881-DE89-BC5F-8614-0477619FD3A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7" creationId="{855E60B3-B16B-3C6F-EC6C-5E57A6E92A7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8" creationId="{9806DEB5-2A4A-801A-C63E-2D59E96AE07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09" creationId="{05619C67-E07A-35E3-7662-2AA32265CCB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0" creationId="{C8555012-CD6F-4539-AC29-FF43ADB171E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1" creationId="{49F9429A-8835-CF56-97AE-ADE7E8F4BF7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2" creationId="{DAF74212-82F6-4CFD-DEE4-7FF863748FE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3" creationId="{8C158BAC-C34A-6A2F-6634-FF7207E6395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4" creationId="{6AAE9165-066E-9E21-278D-48520853F24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5" creationId="{D4CF3B61-AAD5-2DEC-6ED6-CDB6B4C0D41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6" creationId="{F949F5E6-A5DC-BDCC-5F79-7B7C3F942AE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7" creationId="{D3B35DC3-A84C-C262-62BA-BC060F0D1E6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8" creationId="{20B6DF27-13D7-2B0E-86E4-BEA143C73BE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19" creationId="{DD6C6713-1805-8611-6DAB-8110B0542C5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0" creationId="{81B6C42C-73BA-95FD-7F2F-0D71B6A3328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1" creationId="{F6D14614-5FCC-F7EA-0B27-4C57F935ADB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2" creationId="{21748AD9-F391-9330-1C34-8D3B875A8B8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3" creationId="{3FFB1ABB-A039-1BC8-4EAE-C769EA5C575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4" creationId="{105964AA-E5BF-27BA-CD5E-08E4081C2D6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5" creationId="{03EC92D2-D073-FA62-7467-BB0477EB7FC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6" creationId="{A9C071DB-3F5D-E746-B6F2-5F292617A8A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7" creationId="{16F38409-24EC-C500-90AA-667EC6746AB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8" creationId="{FA44DC27-8BAA-8486-BBB0-C07BF04A0E4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29" creationId="{08E9D86C-3477-D9F2-786D-E92C0103F00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0" creationId="{EC1ECB48-A0D8-7F03-E3AC-215E6FB2AD0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1" creationId="{16859B48-DC35-3C00-443C-6BEFCAAB3F4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2" creationId="{8781C586-203F-7C8A-2FBC-9740C61454E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3" creationId="{1A710B5C-AD82-0C8D-ADB7-3B210D1B4C3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4" creationId="{0156EF07-05D0-E418-2C48-49B66414BDE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5" creationId="{1EC1F052-9E62-82BD-5E41-15AD217185D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6" creationId="{F82F2A0D-09F1-12E6-EEB5-0AC7BB30C63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7" creationId="{172EC211-C61F-DCB9-637B-31DAE235C0F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8" creationId="{91901178-9509-EB4E-6B75-4436D45C2C3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39" creationId="{DA5E6D96-0827-6735-2FBB-9C9B3240213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0" creationId="{983C141D-96B5-8AC2-C628-95D0D70A712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1" creationId="{0EEA262B-E088-BF82-7DF8-162C1C6D275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2" creationId="{D088FF2C-F225-BF6B-A52F-3342DF40186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3" creationId="{8708B1D9-6B33-32F0-A374-BD3B4525955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4" creationId="{3C1DBA82-C4CB-CFE3-1E42-5D57A1AFE9A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5" creationId="{C0DC378E-24B7-A883-C3CD-D9647FCBA96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6" creationId="{6FE4AC4E-F6D6-26F1-9F34-B5DDB34BE8E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7" creationId="{3B381E68-C7F8-6BF8-E907-9D922D94D4D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8" creationId="{7FB00498-4369-F6B0-FDE8-FD70D4CE92D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49" creationId="{031DB44F-8679-3F2D-2F35-F59880E4192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0" creationId="{2F668799-78C9-D288-72E7-07F7257A7FB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1" creationId="{A8B083DB-1AA5-1AA7-37F2-3E057912F86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2" creationId="{8B4A0076-CE5F-3714-D79B-6CA7EB648A9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3" creationId="{F5A76DC1-58CC-3888-21ED-D5393BCC774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4" creationId="{08A7B7D4-F0A6-AD8A-5C58-DFE5E570760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5" creationId="{DFB57D03-EF1A-E4F9-D18D-43BCE13B5DF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6" creationId="{CA483241-2EFE-7A0A-1C6E-DB6AC5AF136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7" creationId="{55F66E59-0CF9-70C8-6BCF-168147E17ED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8" creationId="{0B365C79-133C-002F-DD39-9C6DFAA9441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59" creationId="{EBD38AEC-042F-8202-E6FE-757CADE4DE0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60" creationId="{A2FF9A3D-72B3-FFCA-769D-31744B849CC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61" creationId="{6DD37464-5C86-19AE-AD35-BDFF21C24D5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62" creationId="{05A6C330-7ED5-8C0C-4B7D-F04F78639F0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63" creationId="{6AAF299B-7483-C5B9-B58D-1C33E52B60A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64" creationId="{1E93914B-5766-E09D-148C-00A56D1B836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65" creationId="{43483AA1-CA54-546F-45CE-831AFCDAF36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66" creationId="{73C15DC1-869E-FDCE-2DB2-7277C694D69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567" creationId="{3D61E719-7A0A-A725-04EF-ACA23DF0EA2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29" creationId="{2D981A7C-1FEF-A473-12B8-6CC19BF4AEC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0" creationId="{4661D322-C4EC-60C8-6347-39729AEADEF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1" creationId="{43068183-F9E4-DA3B-05ED-3971C7288DF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2" creationId="{038CF06C-F153-78F8-EE63-B53B6742EA9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3" creationId="{A35E87CC-2D27-E769-EAAA-AC2C74EA119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4" creationId="{FA743F4F-8749-38BA-1824-7283B6F3342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5" creationId="{E2FE3072-81BC-5680-9409-1A8D3E8E08A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6" creationId="{7E485084-0B34-0365-B3E8-77DA5305166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7" creationId="{BFA5C4DB-9851-C009-1649-CC6A9D0119C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8" creationId="{FC65F7C0-6B60-CEE2-04EB-717534C0316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39" creationId="{7D62D962-D902-FB89-B842-8C224A2A8A8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0" creationId="{2DE76FFA-2CCB-EC77-CD43-E5738257F5C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1" creationId="{957822DD-559A-1ECE-3231-956A7B8897F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2" creationId="{BABB42A9-AF88-32CF-AAA3-CC88921152C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3" creationId="{6D18B7F6-2FD0-9666-1D5A-5359F39DA4B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4" creationId="{D10DDBCD-FB30-5F25-0CEA-D3F7F66DF2A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5" creationId="{7BAC5C12-D320-838B-9D02-10F46F62333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6" creationId="{DB5A0455-995E-1414-6535-8FEF492E667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7" creationId="{062D6E15-3EEF-F9A4-BDBA-78DAAC82229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8" creationId="{855322FF-F329-767E-EB7F-CACEBAC0662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49" creationId="{C452A137-8BD3-1577-158D-FF8D863C94B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0" creationId="{3C68457E-0BC7-BF9D-8BBC-9D452CA7A08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1" creationId="{D61D25B0-3FE3-3239-2F1E-E1890DF80E8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2" creationId="{2F26E8E0-7895-1BDD-9E97-FF0138445DE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3" creationId="{981FF67E-3FFD-CFD7-1E51-FC9B5265800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4" creationId="{8448D36C-D5D8-1764-E482-00E08466564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5" creationId="{09BE0516-4629-5CD3-E466-CE191E3C38E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6" creationId="{CDE31A70-FC0E-607C-65CD-FF8A4588EF7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7" creationId="{EC25EC63-B578-47FE-E785-08599E705FE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8" creationId="{B4980BDC-F474-BF7B-F927-AC80059F0A0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59" creationId="{59B8ECAC-7C4A-57A0-3EA5-BC2F1F513A5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0" creationId="{88FD0C11-2567-DCD6-C993-CE584ADFB43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1" creationId="{8F5F4794-3C51-69FE-E571-D300E4A9F44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2" creationId="{EDBA2F57-232A-D1C5-C82B-266704C0998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3" creationId="{E4A6B140-6CEA-19D9-4681-4A46343C23D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4" creationId="{677667DC-940E-51B4-00D1-B0F93ADA741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5" creationId="{58EC4048-BB5C-FC34-4146-39A5B24597F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6" creationId="{8EC8E4EC-265D-0202-EF75-83DEDFE1AC3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7" creationId="{CD99CB87-8846-53B7-5842-B132E77EB55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8" creationId="{B0649C81-C7F5-016F-7773-57E0F4A7F93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69" creationId="{589C1334-97B1-BC03-C2AC-C1C2BAAC211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0" creationId="{E484315B-D691-6387-25B5-BAA96F22121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1" creationId="{BFC64662-1C46-80DB-586C-93E5CDB637B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2" creationId="{16F5F7E6-0052-4930-D3C8-737986E355A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3" creationId="{003FD028-F359-EF64-B338-56A9505DA05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4" creationId="{9F60CE2C-2F95-210E-430A-9751D4BF6F2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5" creationId="{92AA546E-DC96-2E96-36F4-9EE98B3CF00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6" creationId="{45B9A83E-7CF8-4A09-9160-BA46269C0CE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7" creationId="{68E6C263-E090-78E5-CF13-8C108AED8B5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8" creationId="{CD309D87-86BA-0FD4-682C-283007BEB47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79" creationId="{66141F59-983F-9CF0-4753-A67442CE38C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0" creationId="{5EAA11C1-1923-3846-A399-FE0A7612484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1" creationId="{2C56826A-80BC-4448-36B9-6E3EDFE34B7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2" creationId="{D786159D-013D-F22A-076B-2DB44A9C596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3" creationId="{18C6484D-3210-EF62-9735-2791908D8CF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4" creationId="{FB7865D6-E287-99ED-A779-F0A2122F39D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5" creationId="{4E44A9ED-7D90-F5A3-182C-6E22FA270E7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6" creationId="{2284D8B4-0674-D0DE-17C3-DC0667576C5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7" creationId="{933E3806-5AC1-378E-5D4F-164DD7EE11E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8" creationId="{4B849916-4702-6B81-292B-7517FAB8E8B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89" creationId="{C278C374-1F58-278C-F3E8-B4FAE7B7445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0" creationId="{91CF3079-75F1-0300-D9E4-34438362387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1" creationId="{D21B00EC-DBCE-1F37-0E09-F1C0C17EA45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2" creationId="{A5249F70-FFAB-C3F6-BF18-B85B174603B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3" creationId="{9B9FDA03-9B3A-5844-6106-7E67BD8D60A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4" creationId="{B502F273-E62F-13B8-1206-8C51E002741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5" creationId="{C2315AFE-88CE-65CA-DC5E-D738BE90769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6" creationId="{16426275-4807-6910-FD4B-9E4B11B28F0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7" creationId="{AC216D13-3034-626B-B441-E195D144349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8" creationId="{DBAA74C2-5F9D-7787-FDE2-6F20AEAF5A5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999" creationId="{D6357E42-D335-2132-C5E6-69E4012FEAF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0" creationId="{938FF708-9233-1D20-3349-FCD0100BCCD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1" creationId="{50065100-AC71-6CCF-BD8A-7DE1C6BDCC2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2" creationId="{82B84858-441C-F6EE-BD99-972767ABFB8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3" creationId="{D9E9760A-E127-AA0A-3C29-0FD1BAB92D0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4" creationId="{34BC5379-F7C6-2735-3736-64C1E90007C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5" creationId="{8264963D-E1A9-7272-31D4-86E8B1EC45E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6" creationId="{AAB1CAB3-4AF5-1D32-AE94-0990F469544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7" creationId="{A4986792-E7E6-345C-D418-9FBD86FD5B5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8" creationId="{17EFCB5D-D1D8-1334-EB64-8931AD7DD4F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09" creationId="{08AFBAD0-ED98-F2D5-BF87-B9ED292B1D5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0" creationId="{D61349C8-A937-1010-9D4F-D697574CA2C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1" creationId="{81CDF3C7-906D-CB7C-C0C1-7063F527312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2" creationId="{F311DD75-DF11-B2F6-FE4C-26142C677DD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3" creationId="{8D541994-9A32-71E0-44BB-8F0A8A6F546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4" creationId="{A1DBDBCE-5C22-88D0-7B27-DA0992B9AF1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5" creationId="{E770F8B3-2B97-CBFB-FAA5-4222454C5C7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6" creationId="{1143336A-49F9-B4C2-6CAD-C4107E550F9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7" creationId="{5B0E8476-3106-23B8-BE52-B3C254652A1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8" creationId="{F162B73C-C19D-7FD2-9139-BFB33ADCA44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19" creationId="{7D473405-80A9-77DE-DC1F-FA93CF68F45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0" creationId="{9648E056-B507-5245-DB18-29328A81506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1" creationId="{100FD33E-415F-EA1A-366A-1D861EDD920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2" creationId="{A939FE27-3522-64E8-7747-1EC93EDA25E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3" creationId="{69713F49-56EB-F3B1-A7EE-C7C11C9D2E9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4" creationId="{79469686-A008-74D6-B415-AF7EBBE68EB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5" creationId="{DC908A97-A3AA-1015-568C-0FFEBD5E5F0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6" creationId="{7C261262-FE48-5E3F-A546-38F03C28E6E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7" creationId="{6FED448E-1425-07D8-41EF-AE392E60750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8" creationId="{A4B11763-125F-9C16-4DC5-F3A511FB7F9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29" creationId="{03E4A31C-22A3-C312-B2B9-90427D0871D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0" creationId="{210B741E-3BCA-07AE-7F72-928241B8564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1" creationId="{496EB667-A83B-004A-B6AD-1BD15ACBE1C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2" creationId="{838BA47C-17D1-EA0B-0607-5D4BE142BF4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3" creationId="{7556ED2D-9EEC-93EE-5A24-5AF0EB4696F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4" creationId="{EECDCA2B-2A3B-C275-7691-002A7225EBF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5" creationId="{57D7EC24-9F87-C0E9-A1EB-3A31DDD13F8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6" creationId="{8D72A005-F794-CFB5-E8CD-DF001440AC9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7" creationId="{1B83A0F4-D235-315B-5BF6-D50692ED72E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8" creationId="{FE8FFFBB-9A69-4FBB-BA85-D3E0BA22975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39" creationId="{4BE53216-A5EC-318D-528C-38F22A1136C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0" creationId="{3B65EB27-8FD4-31C4-6637-0FFD42F1628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1" creationId="{6C08E53C-F8BC-2672-F68D-514F30C0A3C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2" creationId="{D8A40AB3-5428-5ACF-E8C1-BD8A3706D80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3" creationId="{5FB69726-C083-688D-26C8-2E877A3632D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4" creationId="{5C21B25A-7BAF-8727-FBB2-61425D3D7CD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5" creationId="{5D2FC70A-F8AE-456E-AE59-92931E9FE9E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6" creationId="{B148E4F9-1E04-E476-91EC-6F1BBE8E844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7" creationId="{196D2BA3-9BED-81A3-7E95-79B27E1CC6E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8" creationId="{E26D8818-2BCE-84C9-8F58-52731B1B59B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49" creationId="{E4A22300-CB60-7E84-B669-7F32979F031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0" creationId="{3019CA3C-3E45-F4C0-A39A-876465B143B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1" creationId="{2A03D9CB-0B8A-14C9-FB5C-776CDAB21E6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2" creationId="{B0A35F35-6E94-3CD8-8F04-A433C13EF55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3" creationId="{25FE419F-7962-55DC-A51A-28B7F59D39B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4" creationId="{B70DBF2E-7B89-DDB1-E65B-DE3235F49E6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5" creationId="{DDE5A113-9414-0305-0D2C-7A021DA390B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6" creationId="{3AB5A236-298D-1F35-9787-E20253B6A35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7" creationId="{494D6735-A7B2-DEFE-1CD2-57BB19F8A7B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8" creationId="{6F9D1CA0-9016-C939-67A6-787225C63BB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59" creationId="{5FBA4821-0A4A-82CE-C13F-8343B235565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0" creationId="{2F787E3F-265B-5336-D842-3BD77FFAFB0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1" creationId="{E68D3391-A6BF-E484-9B09-72A697D85C6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2" creationId="{12986E06-D285-7B23-B066-8838374ACE8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3" creationId="{781F836B-FDA2-EB61-6B2D-97BA8312D40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4" creationId="{908C2D69-C2D3-67EA-C268-B339730796F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5" creationId="{4C7DDE6E-9213-E353-0A9D-1472679BBDB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6" creationId="{BC86743B-C66E-1F8E-F72F-875C09C226E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7" creationId="{55A2BC67-196A-F5A0-6E99-69E26661FA9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8" creationId="{B36FD128-E937-7003-54CF-77E3402C873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69" creationId="{AB0DAB4B-65D6-1203-1F3B-51D950758B7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0" creationId="{F2E7F091-24ED-FE4A-922C-F69A7BBE2FB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1" creationId="{81D443E7-4268-79D5-66FF-C997E5D41EC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2" creationId="{C0D99D3F-AF36-76D4-0A2C-75525C85BD1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3" creationId="{97258362-BF65-6398-2B01-D203CFCFA2B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4" creationId="{0F01E67F-778A-F28C-A766-BB2972A7138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5" creationId="{F2F9FE15-55BA-03FD-9F81-D3544F6B0B7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6" creationId="{857FC037-9CD6-927A-843F-2B10141D121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7" creationId="{E4F3F49B-4894-DE3D-2DB8-B092A74A1AF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8" creationId="{684C85BE-14CA-A176-D3B0-436E81A1EC4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79" creationId="{BFDC0059-A626-0C63-3BB5-6D85B441B8E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0" creationId="{BB23C928-0AAE-A108-BC7C-77EF9283750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1" creationId="{AEE54696-3B09-F847-BA03-1EAC9C2D36F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2" creationId="{6C41F964-E5C8-ED9D-4A50-65F20BEDE28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3" creationId="{02F401EC-2E81-DD7B-7686-B13D01760D9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4" creationId="{96CC3EDC-3056-0B4E-C874-50E4A2DB52E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5" creationId="{B5492C24-3CE7-CB2D-9A80-13E05808170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6" creationId="{AACBC8C0-A5CB-97A1-D342-ABECE03642C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7" creationId="{70CA4A34-A9EE-D5D9-F86F-3F6FFB44D5D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8" creationId="{DE34BAD7-1B85-035F-9DFB-1A0EB730970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89" creationId="{FEDDAD5F-E7DA-FA6E-3C5A-019308BBD51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0" creationId="{0C7CE368-9D03-10C6-CACE-CD36A0D9CA0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1" creationId="{722FA811-CC8F-23D1-F1CF-20083DA9BAB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2" creationId="{1BB56DB1-7966-3E9E-4A46-481CC147A2F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3" creationId="{877BB1C1-7AE7-0DB7-6454-B2D033CEBF0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4" creationId="{19607CA0-9834-F16E-0FB4-B9A98E69990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5" creationId="{B7B1C3F6-4F64-BD1F-9090-ACDB51CB8C9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6" creationId="{0F3ED400-2D37-2F4A-277E-286ECB58C9E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7" creationId="{CAF39F13-AFA6-5415-67EB-4437E4CB8C4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8" creationId="{8A00ABBA-E357-607C-403C-EC6F3DF975F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099" creationId="{53CBD7D4-2560-956F-F065-0CC76061891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00" creationId="{ED20CE70-7823-8108-2248-E067B9EE1E4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01" creationId="{BF1D00E1-1501-E632-4396-36C3B56D1F4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02" creationId="{779B9622-3DBC-1512-A164-336EE99C67F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03" creationId="{28F61CFB-31D2-971B-7EEA-C6F3CA00694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04" creationId="{91F409DA-1598-21EC-7DE7-CC5E2D760AD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05" creationId="{8D8F1B54-45A1-DB38-94F8-F7C6FDCDEDA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06" creationId="{E34FA89C-109D-70DD-23E9-C51B5E522BC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07" creationId="{B9FC6939-1AA0-30EB-66AA-2AE403614F5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09" creationId="{77C02F12-9DE1-B863-D07B-2990661F553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0" creationId="{B2D96471-7B00-1B23-61D7-EFCAB5ADE72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1" creationId="{54FFB23B-BF02-6302-6591-45A48A59DE4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2" creationId="{285B2CE9-CEA7-31B2-F3E1-7B214028916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3" creationId="{164F8939-243B-7496-83E7-B75D625BC19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4" creationId="{63A231A7-9B67-E7E2-C55A-9CEE82804A8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5" creationId="{630B45C2-4D8D-89A4-A2E7-3D7C28DF380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6" creationId="{883A7D2C-62E7-A8C8-CC26-B8AAB2A44D1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7" creationId="{4DF31800-7942-B551-65F2-37E9E7A937E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8" creationId="{1BA1B36D-6C5B-D2DB-1A48-1823244E795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19" creationId="{F448976E-FD33-C5FB-EA89-532A72141B7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0" creationId="{D8D260AC-983B-3DDF-D875-AF787EAEE33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1" creationId="{42ECD62F-CE81-2AB5-0295-DB7A9BC5F2D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2" creationId="{64959110-C502-3DCA-C62E-42B7C1E5CEB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3" creationId="{CDCED52F-E015-3D9F-C3B7-38E9DDA3B80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4" creationId="{AC6A9EE1-A3C1-4EFC-1BBD-3DB55E91E64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5" creationId="{EB15BC28-1BA7-FC0F-3F5C-ADDC1C0F113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6" creationId="{E107BFF7-72DF-A741-8936-E36F7E1B84B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7" creationId="{9B5C5005-CFAD-7F62-7339-14FFD1A38A4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8" creationId="{CBCE7E70-1CBE-47ED-9503-31842C4524D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29" creationId="{F7F1CEBA-8CBD-964E-EA9E-ABA1B85AF94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0" creationId="{E5A2985F-BBB5-86EF-BA03-BB1AACA3EB7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1" creationId="{3ACBEBCE-0D2C-393A-B8BD-E44B9C22545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2" creationId="{95E1F93D-7662-F2B3-037F-258E6C5430E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3" creationId="{F49C5926-2FF0-C6C7-D4FB-1D83DFC0A0C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4" creationId="{4D8D2E64-671D-77B7-7801-9BCD1DC984A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5" creationId="{1E61105E-2F3E-751E-ABE1-F2FC92524D3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6" creationId="{9B173E1E-AB89-5EF2-C7C3-3C10E2C8E9E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7" creationId="{C65B00DF-C205-2BCE-2AE9-A0C8CA80F24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8" creationId="{B0B27CA4-FB13-D317-4BCE-4414FF7A024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39" creationId="{D0FDDBCF-242C-A062-E075-B0BC8FBC9CB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0" creationId="{6CFB96C0-500D-CB5C-7C2C-B4BD8BCFD0E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1" creationId="{6C4C8401-8F55-D826-0E6E-4BB4659FC2F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2" creationId="{B307E7D4-0A68-136C-125E-BA9862F740C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3" creationId="{031327BA-236B-0055-0898-824D2D13DB6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4" creationId="{F75A6ECE-33D7-AF69-5574-D3B7094EBA7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5" creationId="{DD70B0BF-8CCD-3986-2955-B7CF0B1FD70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6" creationId="{A0716E3F-FE6E-87BD-7364-20AD808FEE6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7" creationId="{104944EF-4935-4649-3022-995B7143FD0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8" creationId="{6F26545B-4BBE-AFF7-3A3D-1B05525485B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49" creationId="{2469EB9C-12EE-A161-3FAD-96B7F01F768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0" creationId="{24457E4E-423B-4360-1BA2-101A00C66A2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1" creationId="{3F4D2185-2226-6969-F2E8-410CFF7BB28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2" creationId="{A43554FD-6BE9-23B3-49AF-7F604C02DED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3" creationId="{4F2E52E6-C3C3-4B19-1082-9BC95D26F85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4" creationId="{1992ABF8-19DB-1C7F-5A02-4DA50159CED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5" creationId="{747D29E8-63EE-64B0-E0B2-D7EDC3E50D9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6" creationId="{8538F915-289C-5543-AF16-191096145CA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7" creationId="{BB0F9045-E13B-DD60-E018-4368AF36E75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8" creationId="{0407A592-689D-7F04-A806-9047449BD64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59" creationId="{74B8AE2B-3252-DAA1-B0FC-37A904F9CBB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0" creationId="{69E00865-F447-009E-E4CE-00751737BCB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1" creationId="{07102E7D-8F28-F73B-9DF1-453CC2BD4C1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2" creationId="{FAAFEC28-42BE-DC24-7650-1D8D16512E2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3" creationId="{18085557-8D6B-81E5-1B4A-6D4110737F3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4" creationId="{78E74CCD-6C58-17F6-B581-008248AFD93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5" creationId="{2D6163FA-6700-4FD7-2BD4-ACDF6EAC739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6" creationId="{F44472FA-2D45-C6D7-7EF4-46B8F325700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7" creationId="{9612218F-EF79-919F-E074-7AE15342E3C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8" creationId="{9889F912-B8C1-963B-B900-1C49F8B1278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69" creationId="{9B17360F-BC3B-C230-2A26-8E3B915F2A8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0" creationId="{B40B55B3-F619-0FF5-106C-ADFA8A306C2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1" creationId="{992C57DF-7E1D-5052-0402-57A41538634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2" creationId="{EF78E056-758B-3603-7E30-602485C7FD2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3" creationId="{61EEE58A-CB0D-F04D-51DA-77D4C55325B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4" creationId="{13EFE3E1-FD87-B2D1-174D-243EC2AF3BA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5" creationId="{15FEFAD5-D91B-EE3B-CB42-50EC153DD28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6" creationId="{7895B945-DDC0-DABA-6FE8-65DE0516F76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7" creationId="{9750A214-0E35-7016-E083-83E58678C24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8" creationId="{E68D2DC0-5489-2610-1E0F-008B3091437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79" creationId="{17CA0668-1553-D64D-AFAC-220754295EA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0" creationId="{A234E6D4-F09C-DE51-17CC-B0D2AEFB9FB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1" creationId="{E7DD545A-92AD-AE65-434B-D29CAA28857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2" creationId="{8F1CA0BE-3F12-BC1F-2B60-387387682B3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3" creationId="{9C33AC87-8A60-EF56-F52F-D4F894566B8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4" creationId="{9D911CFD-C2BC-8CDE-3809-2F9C5DF1DBE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5" creationId="{7B07799A-7879-172A-96F3-20BB92650A5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6" creationId="{1018A066-A988-139C-7BDB-FAE0CAE5EFE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7" creationId="{863D51F7-283C-3863-123D-7993426C0AC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8" creationId="{EAD48A82-1E4C-8833-F483-5221E8577E8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89" creationId="{4F7D356C-AF02-EB0E-3106-8B35DA9D670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0" creationId="{BD327A98-A294-97A1-B1BE-345DB40EB19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1" creationId="{C8EEB0C3-38B4-FD37-961A-83D89FF4544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2" creationId="{6D010A61-4B51-C7D8-8132-F28A015D9F1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3" creationId="{A64D3498-17F6-C45C-B487-A3272D6FA07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4" creationId="{F1A95341-7D92-F971-664D-525ED01B164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5" creationId="{762E4AFA-0EC0-8010-4582-E3AACB4EBA6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6" creationId="{F5357821-7869-36E9-CBAE-CCCA566AEF6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7" creationId="{DBB7F3C1-E81D-D077-8AE4-EF471E9AB6D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8" creationId="{90B578C9-A66D-1896-4B8F-C4A76785D70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199" creationId="{05B70903-20EF-9DD5-309B-192DE5CDAA7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0" creationId="{EF555FDD-5B0E-2823-15E8-452F4341854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1" creationId="{9BEFC6EA-70FC-9FBC-F02C-EFC42EDCD26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2" creationId="{0C016613-1393-75CC-0CDC-CD31F1477EE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3" creationId="{143EE45A-3B78-24F2-C658-E9402BF6F64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4" creationId="{AAF2594D-3C94-72C6-24FE-5E6A31984C9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5" creationId="{5FEAC943-F2CB-06CF-EEBD-D29EE562349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6" creationId="{FA4DEE81-13D7-E30E-C602-5312B6CA132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7" creationId="{74C892B3-1F1B-8A33-C34D-4D721501495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8" creationId="{F8504F91-6C86-5BEF-FE54-6625A9DE6CE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09" creationId="{66867F95-6D98-4F8A-5FF1-7EE1C69829C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0" creationId="{BAFC0E61-266E-6D7E-3DD0-F2075F99BA0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1" creationId="{0113C46F-35EB-8E80-4279-66F36AB6D83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2" creationId="{8AC1A0F1-25EB-066C-BD6F-8A30825BEB1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3" creationId="{8221651F-946F-C04F-F956-C4E9EB88035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4" creationId="{B1118CE1-6F3C-ABC2-BF46-5BC7679CA85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5" creationId="{98425264-8453-6826-E43C-4B300192947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6" creationId="{9AC0DB4F-13D7-86D4-1A0B-09FC4DCE549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7" creationId="{04C9252B-C0B6-0159-9F93-3F18F1EFB62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8" creationId="{397FA787-F3C3-E0FC-2ABF-4D85CADD7D4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19" creationId="{A08B795D-BA2E-DA31-F39C-E5696A96768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0" creationId="{1CE8A162-15F3-0E06-E8EE-7F632F973DE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1" creationId="{A334E613-E30C-758D-090A-407872C88D0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2" creationId="{E0BBEE70-DBBB-8422-0EF7-5D7FEF0C684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3" creationId="{1FDC47E2-CBD1-6E7E-9651-9A3B0F88055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4" creationId="{589C940B-3BBF-F6DB-F730-56BF0FC5413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5" creationId="{948B462D-366B-F987-7B4F-6B41556D907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6" creationId="{AE97725E-E10D-D4D3-87F3-40FA3EE6276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7" creationId="{A110DF6F-C293-A549-B3F8-F1FB8CA2BD6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8" creationId="{CBEC1599-CCA4-5225-E01B-65C212F8A4C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29" creationId="{E620572F-B61F-3AB3-6FB0-765DC9A1620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0" creationId="{8DA959DF-8EA2-5CA0-379F-279165CF0BE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1" creationId="{EB4EC6B4-7AAE-6C89-A49B-B3C5689E289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2" creationId="{73A38A41-8759-8D99-1509-BF2A3417ADF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3" creationId="{952CD573-26AA-6096-540A-068B799838A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4" creationId="{34AF838C-FE7F-C96A-AC8F-FABF12ECE8A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5" creationId="{81E12298-693F-C106-45AD-C44A2F74020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6" creationId="{2CD1FD9A-2403-0B02-5D2D-DBFFF0374E5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7" creationId="{088921AA-4FA4-34A8-F533-E93F82E22D0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8" creationId="{B81B46A2-37A2-F7F5-8806-5351F57A722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39" creationId="{9852D15F-3295-6751-88F6-157A6CA92BE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0" creationId="{F4B07319-C41E-8F8A-58EC-5CBF04A48071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1" creationId="{EC301C1B-DA4B-8D58-E5A0-583298BE56F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2" creationId="{B50E26F5-D3B7-E248-7D68-9C6F16A778E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3" creationId="{654126BB-9F57-E9AF-C5C6-269492213CA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4" creationId="{D4EB1FD5-6690-214E-AC05-A402C7D2267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5" creationId="{6951A829-B0C2-773D-81DB-C42DBE3B485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6" creationId="{F62DB176-8F05-4FCE-886F-C801FB58E3D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7" creationId="{65B6D299-797A-0413-DDF7-F41CA35818C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8" creationId="{08F1466C-4E53-EAF7-3D20-8CF6DF6A929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49" creationId="{B2A1AC02-8A24-6116-2CF6-A4FADBEE94F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0" creationId="{F987FA02-6B89-9DE9-E7F7-3328A7505DB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1" creationId="{925E462F-AF01-D203-11A2-8FC0421331A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2" creationId="{A11C321E-516A-387F-3645-7D68F02E4F1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3" creationId="{593FFE4A-AD46-C754-081D-9B825FF42AE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4" creationId="{8423E28B-EE6B-C398-4511-4F455C23CCF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5" creationId="{D51B632D-F610-1AF0-D65E-873936415F1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6" creationId="{E4B03D4A-F472-11D5-B9E1-874B42DAE64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7" creationId="{7CED48AD-C2A7-3606-9F3C-4F9F3F39FD6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8" creationId="{3F0FAF91-41BC-9C3D-C210-5D2F245E93F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59" creationId="{298F840D-447D-94A6-376E-DBA19F119F3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0" creationId="{EEEE4468-E22E-D902-9280-63700B94975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1" creationId="{941D6667-C50C-A948-0445-840662FA27E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2" creationId="{B6B9AC6E-1749-4C31-3432-3207C2EEFB6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3" creationId="{568F3BFB-D2ED-F46F-6877-FBEBDF9E435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4" creationId="{09546276-F423-8DD6-B3E9-FCAECD48BDB0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5" creationId="{CC815AFB-9253-9E56-7839-4B812BDDC15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6" creationId="{59D044B7-036D-8EDC-0B96-4091BEFFD4C3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7" creationId="{3B918027-D642-1DC0-AAC1-18928A9201D4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8" creationId="{C5994705-833E-B7F3-E834-5B14531402A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69" creationId="{90E4090B-4986-72F9-F2AE-A9583A21801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0" creationId="{1915AE2C-2EAD-8E94-9222-8F51FBAE8B2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1" creationId="{F3C29B45-9FC7-280F-2BAD-799C5716B52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2" creationId="{A45B341A-4C12-3546-427C-62E4F6D85057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3" creationId="{33253ECC-97CB-7C0D-BE7E-0CB6E5B21B1F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4" creationId="{A40E9220-9375-E120-EFE0-619F11B6862E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5" creationId="{082EDC8B-1E26-CFA5-ECF4-852E7181BA82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6" creationId="{7A638647-4052-A9D3-9674-27126F43F1DC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7" creationId="{F53BF910-889E-1E3A-D1C1-F7A5995D235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8" creationId="{5FD14A93-BBED-FAB0-18CE-309A22F97E2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79" creationId="{225EA2A4-BE27-ACF1-1068-0449DC633E6A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80" creationId="{3F8231E9-D99E-6AC3-279E-01ACC8CCD1E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81" creationId="{57B2F29D-459E-7B32-33CE-6A71E1DA97BB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82" creationId="{BA742024-E9D9-9FF9-B06B-BD7E777B9608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83" creationId="{2CDC3A25-654B-EDD4-6761-AD426FC4BEB9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84" creationId="{3E90CD37-6A74-7E96-BC06-5736D0482E36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85" creationId="{FEEEEE9B-EDE7-00C8-688E-2BF6A182CD5D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86" creationId="{37AC1BE5-E719-4A93-EDF8-40ABBD92D3C5}"/>
          </ac:spMkLst>
        </pc:spChg>
        <pc:spChg chg="mod">
          <ac:chgData name="Uros Kuzmanov" userId="2fc56db4-bb5f-4672-85dd-0e49a4dda746" providerId="ADAL" clId="{77DA10BB-58E4-42E2-91BF-458137CFCCE7}" dt="2023-02-23T01:16:48.584" v="905" actId="692"/>
          <ac:spMkLst>
            <pc:docMk/>
            <pc:sldMk cId="2497366888" sldId="287"/>
            <ac:spMk id="1287" creationId="{95A45BF0-09C2-3E23-8BFD-F37699751264}"/>
          </ac:spMkLst>
        </pc:spChg>
        <pc:grpChg chg="mod">
          <ac:chgData name="Uros Kuzmanov" userId="2fc56db4-bb5f-4672-85dd-0e49a4dda746" providerId="ADAL" clId="{77DA10BB-58E4-42E2-91BF-458137CFCCE7}" dt="2023-02-23T01:16:04.363" v="885" actId="1076"/>
          <ac:grpSpMkLst>
            <pc:docMk/>
            <pc:sldMk cId="2497366888" sldId="287"/>
            <ac:grpSpMk id="201" creationId="{D5EDA25C-592B-5EAE-CCD0-D2BFD9EAF6A5}"/>
          </ac:grpSpMkLst>
        </pc:grpChg>
        <pc:grpChg chg="mod">
          <ac:chgData name="Uros Kuzmanov" userId="2fc56db4-bb5f-4672-85dd-0e49a4dda746" providerId="ADAL" clId="{77DA10BB-58E4-42E2-91BF-458137CFCCE7}" dt="2023-02-23T01:16:13.488" v="886" actId="408"/>
          <ac:grpSpMkLst>
            <pc:docMk/>
            <pc:sldMk cId="2497366888" sldId="287"/>
            <ac:grpSpMk id="928" creationId="{2BED18AB-2EF0-4D33-6015-CC5CEE96444A}"/>
          </ac:grpSpMkLst>
        </pc:grpChg>
        <pc:grpChg chg="mod">
          <ac:chgData name="Uros Kuzmanov" userId="2fc56db4-bb5f-4672-85dd-0e49a4dda746" providerId="ADAL" clId="{77DA10BB-58E4-42E2-91BF-458137CFCCE7}" dt="2023-02-23T01:16:13.488" v="886" actId="408"/>
          <ac:grpSpMkLst>
            <pc:docMk/>
            <pc:sldMk cId="2497366888" sldId="287"/>
            <ac:grpSpMk id="1108" creationId="{5EA42675-5586-2A1F-235A-C4D91B74DD23}"/>
          </ac:grpSpMkLst>
        </pc:grpChg>
      </pc:sldChg>
      <pc:sldChg chg="delSp mod setBg">
        <pc:chgData name="Uros Kuzmanov" userId="2fc56db4-bb5f-4672-85dd-0e49a4dda746" providerId="ADAL" clId="{77DA10BB-58E4-42E2-91BF-458137CFCCE7}" dt="2023-02-23T01:18:55.886" v="980"/>
        <pc:sldMkLst>
          <pc:docMk/>
          <pc:sldMk cId="1808967337" sldId="288"/>
        </pc:sldMkLst>
        <pc:spChg chg="del">
          <ac:chgData name="Uros Kuzmanov" userId="2fc56db4-bb5f-4672-85dd-0e49a4dda746" providerId="ADAL" clId="{77DA10BB-58E4-42E2-91BF-458137CFCCE7}" dt="2023-02-23T01:18:17.737" v="906" actId="478"/>
          <ac:spMkLst>
            <pc:docMk/>
            <pc:sldMk cId="1808967337" sldId="288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23T01:18:17.737" v="906" actId="478"/>
          <ac:spMkLst>
            <pc:docMk/>
            <pc:sldMk cId="1808967337" sldId="288"/>
            <ac:spMk id="10" creationId="{270FAC20-FFF0-54C4-0E6F-D93A6446578D}"/>
          </ac:spMkLst>
        </pc:spChg>
        <pc:spChg chg="del">
          <ac:chgData name="Uros Kuzmanov" userId="2fc56db4-bb5f-4672-85dd-0e49a4dda746" providerId="ADAL" clId="{77DA10BB-58E4-42E2-91BF-458137CFCCE7}" dt="2023-02-23T01:18:17.737" v="906" actId="478"/>
          <ac:spMkLst>
            <pc:docMk/>
            <pc:sldMk cId="1808967337" sldId="288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23T01:18:17.737" v="906" actId="478"/>
          <ac:grpSpMkLst>
            <pc:docMk/>
            <pc:sldMk cId="1808967337" sldId="288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77DA10BB-58E4-42E2-91BF-458137CFCCE7}" dt="2023-02-23T01:18:17.737" v="906" actId="478"/>
          <ac:grpSpMkLst>
            <pc:docMk/>
            <pc:sldMk cId="1808967337" sldId="288"/>
            <ac:grpSpMk id="11" creationId="{FD50DC21-FC76-8B74-C579-9FAD6092C52B}"/>
          </ac:grpSpMkLst>
        </pc:grpChg>
      </pc:sldChg>
      <pc:sldChg chg="addSp delSp modSp mod setBg">
        <pc:chgData name="Uros Kuzmanov" userId="2fc56db4-bb5f-4672-85dd-0e49a4dda746" providerId="ADAL" clId="{77DA10BB-58E4-42E2-91BF-458137CFCCE7}" dt="2023-02-23T01:40:42.672" v="2142"/>
        <pc:sldMkLst>
          <pc:docMk/>
          <pc:sldMk cId="1875926882" sldId="290"/>
        </pc:sldMkLst>
        <pc:grpChg chg="del">
          <ac:chgData name="Uros Kuzmanov" userId="2fc56db4-bb5f-4672-85dd-0e49a4dda746" providerId="ADAL" clId="{77DA10BB-58E4-42E2-91BF-458137CFCCE7}" dt="2023-02-23T01:20:23.395" v="981" actId="478"/>
          <ac:grpSpMkLst>
            <pc:docMk/>
            <pc:sldMk cId="1875926882" sldId="290"/>
            <ac:grpSpMk id="201" creationId="{D5EDA25C-592B-5EAE-CCD0-D2BFD9EAF6A5}"/>
          </ac:grpSpMkLst>
        </pc:grpChg>
        <pc:grpChg chg="del">
          <ac:chgData name="Uros Kuzmanov" userId="2fc56db4-bb5f-4672-85dd-0e49a4dda746" providerId="ADAL" clId="{77DA10BB-58E4-42E2-91BF-458137CFCCE7}" dt="2023-02-23T01:20:23.395" v="981" actId="478"/>
          <ac:grpSpMkLst>
            <pc:docMk/>
            <pc:sldMk cId="1875926882" sldId="290"/>
            <ac:grpSpMk id="388" creationId="{13F52E0F-622A-5833-D30D-D0A7705AB893}"/>
          </ac:grpSpMkLst>
        </pc:grpChg>
        <pc:grpChg chg="del">
          <ac:chgData name="Uros Kuzmanov" userId="2fc56db4-bb5f-4672-85dd-0e49a4dda746" providerId="ADAL" clId="{77DA10BB-58E4-42E2-91BF-458137CFCCE7}" dt="2023-02-23T01:20:23.395" v="981" actId="478"/>
          <ac:grpSpMkLst>
            <pc:docMk/>
            <pc:sldMk cId="1875926882" sldId="290"/>
            <ac:grpSpMk id="928" creationId="{2BED18AB-2EF0-4D33-6015-CC5CEE96444A}"/>
          </ac:grpSpMkLst>
        </pc:grpChg>
        <pc:grpChg chg="del">
          <ac:chgData name="Uros Kuzmanov" userId="2fc56db4-bb5f-4672-85dd-0e49a4dda746" providerId="ADAL" clId="{77DA10BB-58E4-42E2-91BF-458137CFCCE7}" dt="2023-02-23T01:20:23.395" v="981" actId="478"/>
          <ac:grpSpMkLst>
            <pc:docMk/>
            <pc:sldMk cId="1875926882" sldId="290"/>
            <ac:grpSpMk id="1108" creationId="{5EA42675-5586-2A1F-235A-C4D91B74DD23}"/>
          </ac:grpSpMkLst>
        </pc:grpChg>
        <pc:picChg chg="add mod">
          <ac:chgData name="Uros Kuzmanov" userId="2fc56db4-bb5f-4672-85dd-0e49a4dda746" providerId="ADAL" clId="{77DA10BB-58E4-42E2-91BF-458137CFCCE7}" dt="2023-02-23T01:24:54.426" v="1174"/>
          <ac:picMkLst>
            <pc:docMk/>
            <pc:sldMk cId="1875926882" sldId="290"/>
            <ac:picMk id="3" creationId="{449CE83C-B0FC-1C0F-A6F5-0301976B5B77}"/>
          </ac:picMkLst>
        </pc:picChg>
      </pc:sldChg>
      <pc:sldChg chg="modSp mod">
        <pc:chgData name="Uros Kuzmanov" userId="2fc56db4-bb5f-4672-85dd-0e49a4dda746" providerId="ADAL" clId="{77DA10BB-58E4-42E2-91BF-458137CFCCE7}" dt="2023-02-23T01:38:08.128" v="1971" actId="29295"/>
        <pc:sldMkLst>
          <pc:docMk/>
          <pc:sldMk cId="740125460" sldId="291"/>
        </pc:sldMkLst>
        <pc:picChg chg="mod">
          <ac:chgData name="Uros Kuzmanov" userId="2fc56db4-bb5f-4672-85dd-0e49a4dda746" providerId="ADAL" clId="{77DA10BB-58E4-42E2-91BF-458137CFCCE7}" dt="2023-02-23T01:38:08.128" v="1971" actId="29295"/>
          <ac:picMkLst>
            <pc:docMk/>
            <pc:sldMk cId="740125460" sldId="291"/>
            <ac:picMk id="3" creationId="{449CE83C-B0FC-1C0F-A6F5-0301976B5B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9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0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90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0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95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92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781678-3B17-6B13-1E79-F37D7F33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9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957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4B460A-3A61-A89E-0A9D-01408377B479}"/>
              </a:ext>
            </a:extLst>
          </p:cNvPr>
          <p:cNvGrpSpPr/>
          <p:nvPr/>
        </p:nvGrpSpPr>
        <p:grpSpPr>
          <a:xfrm>
            <a:off x="3770921" y="303987"/>
            <a:ext cx="4254683" cy="1894556"/>
            <a:chOff x="3770921" y="303987"/>
            <a:chExt cx="4254683" cy="1894556"/>
          </a:xfrm>
          <a:effectLst>
            <a:reflection blurRad="50800" stA="40000" dir="5400000" sy="-100000" algn="bl" rotWithShape="0"/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8D7FD7-4DCF-0BFE-B786-23717E2A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010"/>
            <a:stretch/>
          </p:blipFill>
          <p:spPr>
            <a:xfrm>
              <a:off x="4833249" y="303987"/>
              <a:ext cx="2237262" cy="1068903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800E6-2876-BC76-0ACD-59C1AD15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0558"/>
            <a:stretch/>
          </p:blipFill>
          <p:spPr>
            <a:xfrm>
              <a:off x="3770921" y="1320643"/>
              <a:ext cx="4254683" cy="877900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42542D-FFF0-58E6-B45E-D82BCF163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9" y="1200719"/>
            <a:ext cx="4669941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63205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7860" y="2534451"/>
            <a:ext cx="6099821" cy="3600000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19637" y="2008534"/>
            <a:ext cx="6099826" cy="3600000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41419" y="1482616"/>
            <a:ext cx="6099829" cy="3600000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58330" y="956698"/>
            <a:ext cx="6160851" cy="3600000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93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7860" y="2534451"/>
            <a:ext cx="6099821" cy="3600000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18012" y="2008534"/>
            <a:ext cx="6099826" cy="3600000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38169" y="1482616"/>
            <a:ext cx="6099829" cy="3600000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chemeClr val="bg1">
                  <a:alpha val="48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6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9CE83C-B0FC-1C0F-A6F5-0301976B5B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7065" y="1180618"/>
            <a:ext cx="7670024" cy="4340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592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9CE83C-B0FC-1C0F-A6F5-0301976B5B7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7065" y="1180618"/>
            <a:ext cx="7670024" cy="434050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40125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31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B07D74-375A-9BFE-2F97-95A16E7C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9537" y="836255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967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095EDE-B321-C249-D9C3-91EA23FC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7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2577</TotalTime>
  <Words>249</Words>
  <Application>Microsoft Office PowerPoint</Application>
  <PresentationFormat>Widescreen</PresentationFormat>
  <Paragraphs>81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Gothic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2023-02-23T01:40:46Z</dcterms:modified>
</cp:coreProperties>
</file>